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9" r:id="rId4"/>
    <p:sldId id="260" r:id="rId5"/>
    <p:sldId id="261"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0" d="100"/>
          <a:sy n="120" d="100"/>
        </p:scale>
        <p:origin x="-6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0A601B-0B6A-4D20-B1C6-FFB509CB40EB}" type="datetimeFigureOut">
              <a:rPr lang="en-US" smtClean="0"/>
              <a:pPr/>
              <a:t>5/18/2012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4CFD1-81C1-482B-B1B4-E9D530D796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44CFD1-81C1-482B-B1B4-E9D530D7966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EA4BB-F392-4A5A-8507-D44B503877F4}"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A4BB-F392-4A5A-8507-D44B503877F4}"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A4BB-F392-4A5A-8507-D44B503877F4}"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A4BB-F392-4A5A-8507-D44B503877F4}"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EA4BB-F392-4A5A-8507-D44B503877F4}" type="datetimeFigureOut">
              <a:rPr lang="en-US" smtClean="0"/>
              <a:pPr/>
              <a:t>5/18/2012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EA4BB-F392-4A5A-8507-D44B503877F4}"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EA4BB-F392-4A5A-8507-D44B503877F4}" type="datetimeFigureOut">
              <a:rPr lang="en-US" smtClean="0"/>
              <a:pPr/>
              <a:t>5/18/2012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EA4BB-F392-4A5A-8507-D44B503877F4}" type="datetimeFigureOut">
              <a:rPr lang="en-US" smtClean="0"/>
              <a:pPr/>
              <a:t>5/18/2012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EA4BB-F392-4A5A-8507-D44B503877F4}" type="datetimeFigureOut">
              <a:rPr lang="en-US" smtClean="0"/>
              <a:pPr/>
              <a:t>5/18/2012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A4BB-F392-4A5A-8507-D44B503877F4}"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A4BB-F392-4A5A-8507-D44B503877F4}" type="datetimeFigureOut">
              <a:rPr lang="en-US" smtClean="0"/>
              <a:pPr/>
              <a:t>5/18/2012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CF12F-A996-4F9C-B066-63FED7F43C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EA4BB-F392-4A5A-8507-D44B503877F4}" type="datetimeFigureOut">
              <a:rPr lang="en-US" smtClean="0"/>
              <a:pPr/>
              <a:t>5/18/2012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CF12F-A996-4F9C-B066-63FED7F43C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33600" y="1295400"/>
            <a:ext cx="4325223" cy="830997"/>
          </a:xfrm>
          <a:prstGeom prst="rect">
            <a:avLst/>
          </a:prstGeom>
          <a:noFill/>
        </p:spPr>
        <p:txBody>
          <a:bodyPr wrap="none" rtlCol="0">
            <a:spAutoFit/>
          </a:bodyPr>
          <a:lstStyle/>
          <a:p>
            <a:r>
              <a:rPr lang="en-US" sz="4800" dirty="0" err="1">
                <a:latin typeface="Boopee" pitchFamily="2" charset="0"/>
              </a:rPr>
              <a:t>Dế</a:t>
            </a:r>
            <a:r>
              <a:rPr lang="en-US" sz="4800" dirty="0">
                <a:latin typeface="Boopee" pitchFamily="2" charset="0"/>
              </a:rPr>
              <a:t> </a:t>
            </a:r>
            <a:r>
              <a:rPr lang="en-US" sz="4800" dirty="0" err="1">
                <a:latin typeface="Boopee" pitchFamily="2" charset="0"/>
              </a:rPr>
              <a:t>Mèn</a:t>
            </a:r>
            <a:r>
              <a:rPr lang="en-US" sz="4800" dirty="0">
                <a:latin typeface="Boopee" pitchFamily="2" charset="0"/>
              </a:rPr>
              <a:t> </a:t>
            </a:r>
            <a:r>
              <a:rPr lang="en-US" sz="4800" dirty="0" err="1">
                <a:latin typeface="Boopee" pitchFamily="2" charset="0"/>
              </a:rPr>
              <a:t>Phiêu</a:t>
            </a:r>
            <a:r>
              <a:rPr lang="en-US" sz="4800" dirty="0">
                <a:latin typeface="Boopee" pitchFamily="2" charset="0"/>
              </a:rPr>
              <a:t> </a:t>
            </a:r>
            <a:r>
              <a:rPr lang="en-US" sz="4800" dirty="0" err="1">
                <a:latin typeface="Boopee" pitchFamily="2" charset="0"/>
              </a:rPr>
              <a:t>Lưu</a:t>
            </a:r>
            <a:r>
              <a:rPr lang="en-US" sz="4800" dirty="0">
                <a:latin typeface="Boopee" pitchFamily="2" charset="0"/>
              </a:rPr>
              <a:t> </a:t>
            </a:r>
            <a:r>
              <a:rPr lang="en-US" sz="4800" dirty="0" err="1">
                <a:latin typeface="Boopee" pitchFamily="2" charset="0"/>
              </a:rPr>
              <a:t>K</a:t>
            </a:r>
            <a:r>
              <a:rPr lang="en-US" sz="4800" dirty="0" err="1" smtClean="0">
                <a:latin typeface="Boopee" pitchFamily="2" charset="0"/>
              </a:rPr>
              <a:t>ý</a:t>
            </a:r>
            <a:endParaRPr lang="en-US" sz="4800" dirty="0">
              <a:latin typeface="Boopee" pitchFamily="2" charset="0"/>
            </a:endParaRPr>
          </a:p>
        </p:txBody>
      </p:sp>
      <p:sp>
        <p:nvSpPr>
          <p:cNvPr id="6" name="TextBox 5"/>
          <p:cNvSpPr txBox="1"/>
          <p:nvPr/>
        </p:nvSpPr>
        <p:spPr>
          <a:xfrm>
            <a:off x="6096000" y="5105400"/>
            <a:ext cx="2023311" cy="369332"/>
          </a:xfrm>
          <a:prstGeom prst="rect">
            <a:avLst/>
          </a:prstGeom>
          <a:noFill/>
        </p:spPr>
        <p:txBody>
          <a:bodyPr wrap="none" rtlCol="0">
            <a:spAutoFit/>
          </a:bodyPr>
          <a:lstStyle/>
          <a:p>
            <a:r>
              <a:rPr lang="en-US" dirty="0" err="1">
                <a:latin typeface="Bookman Old Style" pitchFamily="18" charset="0"/>
              </a:rPr>
              <a:t>Tác</a:t>
            </a:r>
            <a:r>
              <a:rPr lang="en-US" dirty="0">
                <a:latin typeface="Bookman Old Style" pitchFamily="18" charset="0"/>
              </a:rPr>
              <a:t> </a:t>
            </a:r>
            <a:r>
              <a:rPr lang="en-US" dirty="0" err="1">
                <a:latin typeface="Bookman Old Style" pitchFamily="18" charset="0"/>
              </a:rPr>
              <a:t>Giả</a:t>
            </a:r>
            <a:r>
              <a:rPr lang="en-US" dirty="0">
                <a:latin typeface="Bookman Old Style" pitchFamily="18" charset="0"/>
              </a:rPr>
              <a:t>: </a:t>
            </a:r>
            <a:r>
              <a:rPr lang="en-US" dirty="0" err="1">
                <a:latin typeface="Bookman Old Style" pitchFamily="18" charset="0"/>
              </a:rPr>
              <a:t>Tô</a:t>
            </a:r>
            <a:r>
              <a:rPr lang="en-US" dirty="0">
                <a:latin typeface="Bookman Old Style" pitchFamily="18" charset="0"/>
              </a:rPr>
              <a:t> </a:t>
            </a:r>
            <a:r>
              <a:rPr lang="en-US" dirty="0" err="1" smtClean="0">
                <a:latin typeface="Bookman Old Style" pitchFamily="18" charset="0"/>
              </a:rPr>
              <a:t>Hoài</a:t>
            </a:r>
            <a:endParaRPr lang="en-US" dirty="0">
              <a:latin typeface="Bookman Old Style" pitchFamily="18" charset="0"/>
            </a:endParaRPr>
          </a:p>
        </p:txBody>
      </p:sp>
      <p:pic>
        <p:nvPicPr>
          <p:cNvPr id="9" name="Picture 4" descr="http://t0.gstatic.com/images?q=tbn:ANd9GcSxTbs1yZjUS5bVcZFHYwGcKc2odG93fnxVIFprwJ6oQXK8B5Nclw"/>
          <p:cNvPicPr>
            <a:picLocks noChangeAspect="1" noChangeArrowheads="1"/>
          </p:cNvPicPr>
          <p:nvPr/>
        </p:nvPicPr>
        <p:blipFill>
          <a:blip r:embed="rId2" cstate="print"/>
          <a:srcRect/>
          <a:stretch>
            <a:fillRect/>
          </a:stretch>
        </p:blipFill>
        <p:spPr bwMode="auto">
          <a:xfrm>
            <a:off x="3048000" y="2362200"/>
            <a:ext cx="2457450" cy="18573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1569660"/>
          </a:xfrm>
          <a:prstGeom prst="rect">
            <a:avLst/>
          </a:prstGeom>
          <a:noFill/>
        </p:spPr>
        <p:txBody>
          <a:bodyPr wrap="square" rtlCol="0">
            <a:spAutoFit/>
          </a:bodyPr>
          <a:lstStyle/>
          <a:p>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ranh</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bỏ</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huỳnh</a:t>
            </a:r>
            <a:r>
              <a:rPr lang="en-US" sz="1600" i="1" dirty="0">
                <a:latin typeface="Cambria" pitchFamily="18" charset="0"/>
              </a:rPr>
              <a:t> </a:t>
            </a:r>
            <a:r>
              <a:rPr lang="en-US" sz="1600" i="1" dirty="0" err="1">
                <a:latin typeface="Cambria" pitchFamily="18" charset="0"/>
              </a:rPr>
              <a:t>huỵch</a:t>
            </a:r>
            <a:r>
              <a:rPr lang="en-US" sz="1600" i="1" dirty="0">
                <a:latin typeface="Cambria" pitchFamily="18" charset="0"/>
              </a:rPr>
              <a:t> </a:t>
            </a:r>
            <a:r>
              <a:rPr lang="en-US" sz="1600" i="1" dirty="0" err="1">
                <a:latin typeface="Cambria" pitchFamily="18" charset="0"/>
              </a:rPr>
              <a:t>chạy</a:t>
            </a:r>
            <a:r>
              <a:rPr lang="en-US" sz="1600" i="1" dirty="0">
                <a:latin typeface="Cambria" pitchFamily="18" charset="0"/>
              </a:rPr>
              <a:t> </a:t>
            </a:r>
            <a:r>
              <a:rPr lang="en-US" sz="1600" i="1" dirty="0" err="1">
                <a:latin typeface="Cambria" pitchFamily="18" charset="0"/>
              </a:rPr>
              <a:t>quanh</a:t>
            </a:r>
            <a:r>
              <a:rPr lang="en-US" sz="1600" i="1" dirty="0">
                <a:latin typeface="Cambria" pitchFamily="18" charset="0"/>
              </a:rPr>
              <a:t>, </a:t>
            </a:r>
            <a:r>
              <a:rPr lang="en-US" sz="1600" i="1" dirty="0" err="1">
                <a:latin typeface="Cambria" pitchFamily="18" charset="0"/>
              </a:rPr>
              <a:t>xem</a:t>
            </a:r>
            <a:r>
              <a:rPr lang="en-US" sz="1600" i="1" dirty="0">
                <a:latin typeface="Cambria" pitchFamily="18" charset="0"/>
              </a:rPr>
              <a:t> </a:t>
            </a:r>
            <a:r>
              <a:rPr lang="en-US" sz="1600" i="1" dirty="0" err="1">
                <a:latin typeface="Cambria" pitchFamily="18" charset="0"/>
              </a:rPr>
              <a:t>xét</a:t>
            </a:r>
            <a:r>
              <a:rPr lang="en-US" sz="1600" i="1" dirty="0">
                <a:latin typeface="Cambria" pitchFamily="18" charset="0"/>
              </a:rPr>
              <a:t> </a:t>
            </a:r>
            <a:r>
              <a:rPr lang="en-US" sz="1600" i="1" dirty="0" err="1">
                <a:latin typeface="Cambria" pitchFamily="18" charset="0"/>
              </a:rPr>
              <a:t>các</a:t>
            </a:r>
            <a:r>
              <a:rPr lang="en-US" sz="1600" i="1" dirty="0">
                <a:latin typeface="Cambria" pitchFamily="18" charset="0"/>
              </a:rPr>
              <a:t> </a:t>
            </a:r>
            <a:r>
              <a:rPr lang="en-US" sz="1600" i="1" dirty="0" err="1">
                <a:latin typeface="Cambria" pitchFamily="18" charset="0"/>
              </a:rPr>
              <a:t>dấu</a:t>
            </a:r>
            <a:r>
              <a:rPr lang="en-US" sz="1600" i="1" dirty="0">
                <a:latin typeface="Cambria" pitchFamily="18" charset="0"/>
              </a:rPr>
              <a:t> </a:t>
            </a:r>
            <a:r>
              <a:rPr lang="en-US" sz="1600" i="1" dirty="0" err="1">
                <a:latin typeface="Cambria" pitchFamily="18" charset="0"/>
              </a:rPr>
              <a:t>vết</a:t>
            </a:r>
            <a:r>
              <a:rPr lang="en-US" sz="1600" i="1" dirty="0">
                <a:latin typeface="Cambria" pitchFamily="18" charset="0"/>
              </a:rPr>
              <a:t>. </a:t>
            </a:r>
            <a:r>
              <a:rPr lang="en-US" sz="1600" i="1" dirty="0" err="1">
                <a:latin typeface="Cambria" pitchFamily="18" charset="0"/>
              </a:rPr>
              <a:t>Nhất</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tên</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đổ</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bò</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toan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khăng</a:t>
            </a:r>
            <a:r>
              <a:rPr lang="en-US" sz="1600" i="1" dirty="0">
                <a:latin typeface="Cambria" pitchFamily="18" charset="0"/>
              </a:rPr>
              <a:t> </a:t>
            </a:r>
            <a:r>
              <a:rPr lang="en-US" sz="1600" i="1" dirty="0" err="1">
                <a:latin typeface="Cambria" pitchFamily="18" charset="0"/>
              </a:rPr>
              <a:t>khăng</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Tớ</a:t>
            </a:r>
            <a:r>
              <a:rPr lang="en-US" sz="1600" i="1" dirty="0">
                <a:latin typeface="Cambria" pitchFamily="18" charset="0"/>
              </a:rPr>
              <a:t> cam </a:t>
            </a:r>
            <a:r>
              <a:rPr lang="en-US" sz="1600" i="1" dirty="0" err="1">
                <a:latin typeface="Cambria" pitchFamily="18" charset="0"/>
              </a:rPr>
              <a:t>đoan</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to </a:t>
            </a:r>
            <a:r>
              <a:rPr lang="en-US" sz="1600" i="1" dirty="0" err="1">
                <a:latin typeface="Cambria" pitchFamily="18" charset="0"/>
              </a:rPr>
              <a:t>hạng</a:t>
            </a:r>
            <a:r>
              <a:rPr lang="en-US" sz="1600" i="1" dirty="0">
                <a:latin typeface="Cambria" pitchFamily="18" charset="0"/>
              </a:rPr>
              <a:t> </a:t>
            </a:r>
            <a:r>
              <a:rPr lang="en-US" sz="1600" i="1" dirty="0" err="1">
                <a:latin typeface="Cambria" pitchFamily="18" charset="0"/>
              </a:rPr>
              <a:t>nhất</a:t>
            </a:r>
            <a:r>
              <a:rPr lang="en-US" sz="1600" i="1" dirty="0">
                <a:latin typeface="Cambria" pitchFamily="18" charset="0"/>
              </a:rPr>
              <a:t> </a:t>
            </a:r>
            <a:r>
              <a:rPr lang="en-US" sz="1600" i="1" dirty="0" err="1">
                <a:latin typeface="Cambria" pitchFamily="18" charset="0"/>
              </a:rPr>
              <a:t>cơ</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thứ</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bạo</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ngập</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ngâm</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hàng</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sặc</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lấp</a:t>
            </a:r>
            <a:r>
              <a:rPr lang="en-US" sz="1600" i="1" dirty="0">
                <a:latin typeface="Cambria" pitchFamily="18" charset="0"/>
              </a:rPr>
              <a:t> </a:t>
            </a:r>
            <a:r>
              <a:rPr lang="en-US" sz="1600" i="1" dirty="0" err="1">
                <a:latin typeface="Cambria" pitchFamily="18" charset="0"/>
              </a:rPr>
              <a:t>hết</a:t>
            </a:r>
            <a:r>
              <a:rPr lang="en-US" sz="1600" i="1" dirty="0">
                <a:latin typeface="Cambria" pitchFamily="18" charset="0"/>
              </a:rPr>
              <a:t> </a:t>
            </a:r>
            <a:r>
              <a:rPr lang="en-US" sz="1600" i="1" dirty="0" err="1">
                <a:latin typeface="Cambria" pitchFamily="18" charset="0"/>
              </a:rPr>
              <a:t>các</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xung</a:t>
            </a:r>
            <a:r>
              <a:rPr lang="en-US" sz="1600" i="1" dirty="0">
                <a:latin typeface="Cambria" pitchFamily="18" charset="0"/>
              </a:rPr>
              <a:t> </a:t>
            </a:r>
            <a:r>
              <a:rPr lang="en-US" sz="1600" i="1" dirty="0" err="1">
                <a:latin typeface="Cambria" pitchFamily="18" charset="0"/>
              </a:rPr>
              <a:t>quanh</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đọng</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hang, cu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tắc</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tuồi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thôi</a:t>
            </a:r>
            <a:r>
              <a:rPr lang="en-US" sz="1600" i="1" dirty="0" smtClean="0">
                <a:latin typeface="Cambria" pitchFamily="18" charset="0"/>
              </a:rPr>
              <a:t>.</a:t>
            </a:r>
            <a:endParaRPr lang="en-US" sz="1600" i="1" dirty="0">
              <a:latin typeface="Cambria" pitchFamily="18" charset="0"/>
            </a:endParaRPr>
          </a:p>
        </p:txBody>
      </p:sp>
      <p:sp>
        <p:nvSpPr>
          <p:cNvPr id="4" name="TextBox 3"/>
          <p:cNvSpPr txBox="1"/>
          <p:nvPr/>
        </p:nvSpPr>
        <p:spPr>
          <a:xfrm>
            <a:off x="0" y="1676400"/>
            <a:ext cx="9144000" cy="3816429"/>
          </a:xfrm>
          <a:prstGeom prst="rect">
            <a:avLst/>
          </a:prstGeom>
          <a:noFill/>
        </p:spPr>
        <p:txBody>
          <a:bodyPr wrap="square" rtlCol="0">
            <a:spAutoFit/>
          </a:bodyPr>
          <a:lstStyle/>
          <a:p>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y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rợn</a:t>
            </a:r>
            <a:r>
              <a:rPr lang="en-US" sz="1600" i="1" dirty="0">
                <a:latin typeface="Cambria" pitchFamily="18" charset="0"/>
              </a:rPr>
              <a:t> </a:t>
            </a:r>
            <a:r>
              <a:rPr lang="en-US" sz="1600" i="1" dirty="0" err="1">
                <a:latin typeface="Cambria" pitchFamily="18" charset="0"/>
              </a:rPr>
              <a:t>gáy</a:t>
            </a:r>
            <a:r>
              <a:rPr lang="en-US" sz="1600" i="1" dirty="0">
                <a:latin typeface="Cambria" pitchFamily="18" charset="0"/>
              </a:rPr>
              <a:t>.  </a:t>
            </a:r>
            <a:r>
              <a:rPr lang="en-US" sz="1600" i="1" dirty="0" err="1">
                <a:latin typeface="Cambria" pitchFamily="18" charset="0"/>
              </a:rPr>
              <a:t>Lập</a:t>
            </a:r>
            <a:r>
              <a:rPr lang="en-US" sz="1600" i="1" dirty="0">
                <a:latin typeface="Cambria" pitchFamily="18" charset="0"/>
              </a:rPr>
              <a:t> </a:t>
            </a:r>
            <a:r>
              <a:rPr lang="en-US" sz="1600" i="1" dirty="0" err="1">
                <a:latin typeface="Cambria" pitchFamily="18" charset="0"/>
              </a:rPr>
              <a:t>tức</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hang </a:t>
            </a:r>
            <a:r>
              <a:rPr lang="en-US" sz="1600" i="1" dirty="0" err="1">
                <a:latin typeface="Cambria" pitchFamily="18" charset="0"/>
              </a:rPr>
              <a:t>tối</a:t>
            </a:r>
            <a:r>
              <a:rPr lang="en-US" sz="1600" i="1" dirty="0">
                <a:latin typeface="Cambria" pitchFamily="18" charset="0"/>
              </a:rPr>
              <a:t> </a:t>
            </a:r>
            <a:r>
              <a:rPr lang="en-US" sz="1600" i="1" dirty="0" err="1">
                <a:latin typeface="Cambria" pitchFamily="18" charset="0"/>
              </a:rPr>
              <a:t>sẫm</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ngang</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dọc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hang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đều</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lấp</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con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chính</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xộc</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con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tóm</a:t>
            </a:r>
            <a:r>
              <a:rPr lang="en-US" sz="1600" i="1" dirty="0">
                <a:latin typeface="Cambria" pitchFamily="18" charset="0"/>
              </a:rPr>
              <a:t> </a:t>
            </a:r>
            <a:r>
              <a:rPr lang="en-US" sz="1600" i="1" dirty="0" err="1">
                <a:latin typeface="Cambria" pitchFamily="18" charset="0"/>
              </a:rPr>
              <a:t>cổ</a:t>
            </a:r>
            <a:r>
              <a:rPr lang="en-US" sz="1600" i="1" dirty="0">
                <a:latin typeface="Cambria" pitchFamily="18" charset="0"/>
              </a:rPr>
              <a:t>.  </a:t>
            </a:r>
            <a:r>
              <a:rPr lang="en-US" sz="1600" i="1" dirty="0" err="1">
                <a:latin typeface="Cambria" pitchFamily="18" charset="0"/>
              </a:rPr>
              <a:t>Bấy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lùa</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đọng</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đấy</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dâng</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lủm</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thò</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đụng</a:t>
            </a:r>
            <a:r>
              <a:rPr lang="en-US" sz="1600" i="1" dirty="0">
                <a:latin typeface="Cambria" pitchFamily="18" charset="0"/>
              </a:rPr>
              <a:t> </a:t>
            </a:r>
            <a:r>
              <a:rPr lang="en-US" sz="1600" i="1" dirty="0" err="1">
                <a:latin typeface="Cambria" pitchFamily="18" charset="0"/>
              </a:rPr>
              <a:t>đậy</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ngập</a:t>
            </a:r>
            <a:r>
              <a:rPr lang="en-US" sz="1600" i="1" dirty="0">
                <a:latin typeface="Cambria" pitchFamily="18" charset="0"/>
              </a:rPr>
              <a:t> </a:t>
            </a:r>
            <a:r>
              <a:rPr lang="en-US" sz="1600" i="1" dirty="0" err="1">
                <a:latin typeface="Cambria" pitchFamily="18" charset="0"/>
              </a:rPr>
              <a:t>nốt</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cố</a:t>
            </a:r>
            <a:r>
              <a:rPr lang="en-US" sz="1600" i="1" dirty="0">
                <a:latin typeface="Cambria" pitchFamily="18" charset="0"/>
              </a:rPr>
              <a:t> </a:t>
            </a:r>
            <a:r>
              <a:rPr lang="en-US" sz="1600" i="1" dirty="0" err="1">
                <a:latin typeface="Cambria" pitchFamily="18" charset="0"/>
              </a:rPr>
              <a:t>nhịn</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ló</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ngập</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ngập</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chốc</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thấm</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cát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nhịn</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a:t>
            </a:r>
          </a:p>
          <a:p>
            <a:r>
              <a:rPr lang="en-US" sz="1600" i="1" dirty="0">
                <a:latin typeface="Cambria" pitchFamily="18" charset="0"/>
              </a:rPr>
              <a:t> </a:t>
            </a:r>
          </a:p>
          <a:p>
            <a:r>
              <a:rPr lang="en-US" sz="1600" i="1" dirty="0">
                <a:latin typeface="Cambria" pitchFamily="18" charset="0"/>
              </a:rPr>
              <a:t>Song </a:t>
            </a:r>
            <a:r>
              <a:rPr lang="en-US" sz="1600" i="1" dirty="0" err="1">
                <a:latin typeface="Cambria" pitchFamily="18" charset="0"/>
              </a:rPr>
              <a:t>dù</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thấm</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khoẻ</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a:t>
            </a:r>
            <a:r>
              <a:rPr lang="en-US" sz="1600" i="1" dirty="0" err="1">
                <a:latin typeface="Cambria" pitchFamily="18" charset="0"/>
              </a:rPr>
              <a:t>bền</a:t>
            </a:r>
            <a:r>
              <a:rPr lang="en-US" sz="1600" i="1" dirty="0">
                <a:latin typeface="Cambria" pitchFamily="18" charset="0"/>
              </a:rPr>
              <a:t> </a:t>
            </a:r>
            <a:r>
              <a:rPr lang="en-US" sz="1600" i="1" dirty="0" err="1">
                <a:latin typeface="Cambria" pitchFamily="18" charset="0"/>
              </a:rPr>
              <a:t>vững</a:t>
            </a:r>
            <a:r>
              <a:rPr lang="en-US" sz="1600" i="1" dirty="0">
                <a:latin typeface="Cambria" pitchFamily="18" charset="0"/>
              </a:rPr>
              <a:t>.  </a:t>
            </a:r>
            <a:r>
              <a:rPr lang="en-US" sz="1600" i="1" dirty="0" err="1">
                <a:latin typeface="Cambria" pitchFamily="18" charset="0"/>
              </a:rPr>
              <a:t>Quả</a:t>
            </a:r>
            <a:r>
              <a:rPr lang="en-US" sz="1600" i="1" dirty="0">
                <a:latin typeface="Cambria" pitchFamily="18" charset="0"/>
              </a:rPr>
              <a:t> </a:t>
            </a:r>
            <a:r>
              <a:rPr lang="en-US" sz="1600" i="1" dirty="0" err="1">
                <a:latin typeface="Cambria" pitchFamily="18" charset="0"/>
              </a:rPr>
              <a:t>nhiên</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chốc</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cát</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ngấm</a:t>
            </a:r>
            <a:r>
              <a:rPr lang="en-US" sz="1600" i="1" dirty="0">
                <a:latin typeface="Cambria" pitchFamily="18" charset="0"/>
              </a:rPr>
              <a:t> no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thấm</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ứ </a:t>
            </a:r>
            <a:r>
              <a:rPr lang="en-US" sz="1600" i="1" dirty="0" err="1">
                <a:latin typeface="Cambria" pitchFamily="18" charset="0"/>
              </a:rPr>
              <a:t>lên</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Tôi</a:t>
            </a:r>
            <a:r>
              <a:rPr lang="en-US" sz="1600" i="1" dirty="0">
                <a:latin typeface="Cambria" pitchFamily="18" charset="0"/>
              </a:rPr>
              <a:t> lo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phen</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bò</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mất</a:t>
            </a:r>
            <a:r>
              <a:rPr lang="en-US" sz="1600" i="1" dirty="0">
                <a:latin typeface="Cambria" pitchFamily="18" charset="0"/>
              </a:rPr>
              <a:t>.  </a:t>
            </a:r>
            <a:r>
              <a:rPr lang="en-US" sz="1600" i="1" dirty="0" err="1">
                <a:latin typeface="Cambria" pitchFamily="18" charset="0"/>
              </a:rPr>
              <a:t>Ôi</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nếu</a:t>
            </a:r>
            <a:r>
              <a:rPr lang="en-US" sz="1600" i="1" dirty="0">
                <a:latin typeface="Cambria" pitchFamily="18" charset="0"/>
              </a:rPr>
              <a:t> </a:t>
            </a:r>
            <a:r>
              <a:rPr lang="en-US" sz="1600" i="1" dirty="0" err="1">
                <a:latin typeface="Cambria" pitchFamily="18" charset="0"/>
              </a:rPr>
              <a:t>bò</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sẽ</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miếng</a:t>
            </a:r>
            <a:r>
              <a:rPr lang="en-US" sz="1600" i="1" dirty="0">
                <a:latin typeface="Cambria" pitchFamily="18" charset="0"/>
              </a:rPr>
              <a:t> </a:t>
            </a:r>
            <a:r>
              <a:rPr lang="en-US" sz="1600" i="1" dirty="0" err="1">
                <a:latin typeface="Cambria" pitchFamily="18" charset="0"/>
              </a:rPr>
              <a:t>mồi</a:t>
            </a:r>
            <a:r>
              <a:rPr lang="en-US" sz="1600" i="1" dirty="0">
                <a:latin typeface="Cambria" pitchFamily="18" charset="0"/>
              </a:rPr>
              <a:t> </a:t>
            </a:r>
            <a:r>
              <a:rPr lang="en-US" sz="1600" i="1" dirty="0" err="1">
                <a:latin typeface="Cambria" pitchFamily="18" charset="0"/>
              </a:rPr>
              <a:t>ngon</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con </a:t>
            </a:r>
            <a:r>
              <a:rPr lang="en-US" sz="1600" i="1" dirty="0" err="1">
                <a:latin typeface="Cambria" pitchFamily="18" charset="0"/>
              </a:rPr>
              <a:t>gà</a:t>
            </a:r>
            <a:r>
              <a:rPr lang="en-US" sz="1600" i="1" dirty="0">
                <a:latin typeface="Cambria" pitchFamily="18" charset="0"/>
              </a:rPr>
              <a:t> </a:t>
            </a:r>
            <a:r>
              <a:rPr lang="en-US" sz="1600" i="1" dirty="0" err="1">
                <a:latin typeface="Cambria" pitchFamily="18" charset="0"/>
              </a:rPr>
              <a:t>chọi</a:t>
            </a:r>
            <a:r>
              <a:rPr lang="en-US" sz="1600" i="1" dirty="0">
                <a:latin typeface="Cambria" pitchFamily="18" charset="0"/>
              </a:rPr>
              <a:t>, con </a:t>
            </a:r>
            <a:r>
              <a:rPr lang="en-US" sz="1600" i="1" dirty="0" err="1">
                <a:latin typeface="Cambria" pitchFamily="18" charset="0"/>
              </a:rPr>
              <a:t>hoạ</a:t>
            </a:r>
            <a:r>
              <a:rPr lang="en-US" sz="1600" i="1" dirty="0">
                <a:latin typeface="Cambria" pitchFamily="18" charset="0"/>
              </a:rPr>
              <a:t> mi, con </a:t>
            </a:r>
            <a:r>
              <a:rPr lang="en-US" sz="1600" i="1" dirty="0" err="1">
                <a:latin typeface="Cambria" pitchFamily="18" charset="0"/>
              </a:rPr>
              <a:t>sáo</a:t>
            </a:r>
            <a:r>
              <a:rPr lang="en-US" sz="1600" i="1" dirty="0">
                <a:latin typeface="Cambria" pitchFamily="18" charset="0"/>
              </a:rPr>
              <a:t> </a:t>
            </a:r>
            <a:r>
              <a:rPr lang="en-US" sz="1600" i="1" dirty="0" err="1">
                <a:latin typeface="Cambria" pitchFamily="18" charset="0"/>
              </a:rPr>
              <a:t>mỡ</a:t>
            </a:r>
            <a:r>
              <a:rPr lang="en-US" sz="1600" i="1" dirty="0">
                <a:latin typeface="Cambria" pitchFamily="18" charset="0"/>
              </a:rPr>
              <a:t> </a:t>
            </a:r>
            <a:r>
              <a:rPr lang="en-US" sz="1600" i="1" dirty="0" err="1">
                <a:latin typeface="Cambria" pitchFamily="18" charset="0"/>
              </a:rPr>
              <a:t>gà</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xơi</a:t>
            </a:r>
            <a:r>
              <a:rPr lang="en-US" sz="1600" i="1" dirty="0">
                <a:latin typeface="Cambria" pitchFamily="18" charset="0"/>
              </a:rPr>
              <a:t> </a:t>
            </a:r>
            <a:r>
              <a:rPr lang="en-US" sz="1600" i="1" dirty="0" err="1">
                <a:latin typeface="Cambria" pitchFamily="18" charset="0"/>
              </a:rPr>
              <a:t>ngon</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cá</a:t>
            </a:r>
            <a:r>
              <a:rPr lang="en-US" sz="1600" i="1" dirty="0">
                <a:latin typeface="Cambria" pitchFamily="18" charset="0"/>
              </a:rPr>
              <a:t> </a:t>
            </a:r>
            <a:r>
              <a:rPr lang="en-US" sz="1600" i="1" dirty="0" err="1">
                <a:latin typeface="Cambria" pitchFamily="18" charset="0"/>
              </a:rPr>
              <a:t>chậu</a:t>
            </a:r>
            <a:r>
              <a:rPr lang="en-US" sz="1600" i="1" dirty="0">
                <a:latin typeface="Cambria" pitchFamily="18" charset="0"/>
              </a:rPr>
              <a:t> </a:t>
            </a:r>
            <a:r>
              <a:rPr lang="en-US" sz="1600" i="1" dirty="0" err="1">
                <a:latin typeface="Cambria" pitchFamily="18" charset="0"/>
              </a:rPr>
              <a:t>chim</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vớ</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món</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mỡ</a:t>
            </a:r>
            <a:r>
              <a:rPr lang="en-US" sz="1600" i="1" dirty="0">
                <a:latin typeface="Cambria" pitchFamily="18" charset="0"/>
              </a:rPr>
              <a:t> </a:t>
            </a:r>
            <a:r>
              <a:rPr lang="en-US" sz="1600" i="1" dirty="0" err="1">
                <a:latin typeface="Cambria" pitchFamily="18" charset="0"/>
              </a:rPr>
              <a:t>màng</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thích</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gan</a:t>
            </a:r>
            <a:r>
              <a:rPr lang="en-US" sz="1600" i="1" dirty="0">
                <a:latin typeface="Cambria" pitchFamily="18" charset="0"/>
              </a:rPr>
              <a:t> </a:t>
            </a:r>
            <a:r>
              <a:rPr lang="en-US" sz="1600" i="1" dirty="0" err="1">
                <a:latin typeface="Cambria" pitchFamily="18" charset="0"/>
              </a:rPr>
              <a:t>liều</a:t>
            </a:r>
            <a:r>
              <a:rPr lang="en-US" sz="1600" i="1" dirty="0">
                <a:latin typeface="Cambria" pitchFamily="18" charset="0"/>
              </a:rPr>
              <a:t> </a:t>
            </a:r>
            <a:r>
              <a:rPr lang="en-US" sz="1600" i="1" dirty="0" err="1">
                <a:latin typeface="Cambria" pitchFamily="18" charset="0"/>
              </a:rPr>
              <a:t>chôn</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ở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ngạt</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đuối</a:t>
            </a:r>
            <a:r>
              <a:rPr lang="en-US" sz="1600" i="1" dirty="0">
                <a:latin typeface="Cambria" pitchFamily="18" charset="0"/>
              </a:rPr>
              <a:t> </a:t>
            </a:r>
            <a:r>
              <a:rPr lang="en-US" sz="1600" i="1" dirty="0" err="1">
                <a:latin typeface="Cambria" pitchFamily="18" charset="0"/>
              </a:rPr>
              <a:t>mất</a:t>
            </a:r>
            <a:r>
              <a:rPr lang="en-US" sz="1600" i="1" dirty="0">
                <a:latin typeface="Cambria" pitchFamily="18" charset="0"/>
              </a:rPr>
              <a:t>.</a:t>
            </a:r>
          </a:p>
          <a:p>
            <a:endParaRPr lang="en-US" dirty="0"/>
          </a:p>
        </p:txBody>
      </p:sp>
      <p:sp>
        <p:nvSpPr>
          <p:cNvPr id="5" name="TextBox 4"/>
          <p:cNvSpPr txBox="1"/>
          <p:nvPr/>
        </p:nvSpPr>
        <p:spPr>
          <a:xfrm>
            <a:off x="0" y="5257800"/>
            <a:ext cx="6019800" cy="1600438"/>
          </a:xfrm>
          <a:prstGeom prst="rect">
            <a:avLst/>
          </a:prstGeom>
          <a:noFill/>
        </p:spPr>
        <p:txBody>
          <a:bodyPr wrap="square" rtlCol="0">
            <a:spAutoFit/>
          </a:bodyPr>
          <a:lstStyle/>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tuy</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hẳn</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ộc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tự</a:t>
            </a:r>
            <a:r>
              <a:rPr lang="en-US" sz="1600" i="1" dirty="0">
                <a:latin typeface="Cambria" pitchFamily="18" charset="0"/>
              </a:rPr>
              <a:t> </a:t>
            </a:r>
            <a:r>
              <a:rPr lang="en-US" sz="1600" i="1" dirty="0" err="1">
                <a:latin typeface="Cambria" pitchFamily="18" charset="0"/>
              </a:rPr>
              <a:t>nhiên</a:t>
            </a:r>
            <a:r>
              <a:rPr lang="en-US" sz="1600" i="1" dirty="0">
                <a:latin typeface="Cambria" pitchFamily="18" charset="0"/>
              </a:rPr>
              <a:t> </a:t>
            </a:r>
            <a:r>
              <a:rPr lang="en-US" sz="1600" i="1" dirty="0" err="1">
                <a:latin typeface="Cambria" pitchFamily="18" charset="0"/>
              </a:rPr>
              <a:t>nhích</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mảỵ</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thò</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nghĩa</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hít</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ít</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khí</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dễ</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đấy</a:t>
            </a:r>
            <a:r>
              <a:rPr lang="en-US" sz="1600" i="1" dirty="0">
                <a:latin typeface="Cambria" pitchFamily="18" charset="0"/>
              </a:rPr>
              <a:t>, </a:t>
            </a:r>
            <a:r>
              <a:rPr lang="en-US" sz="1600" i="1" dirty="0" err="1">
                <a:latin typeface="Cambria" pitchFamily="18" charset="0"/>
              </a:rPr>
              <a:t>hễ</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đổ</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hơi</a:t>
            </a:r>
            <a:r>
              <a:rPr lang="en-US" sz="1600" i="1" dirty="0">
                <a:latin typeface="Cambria" pitchFamily="18" charset="0"/>
              </a:rPr>
              <a:t> </a:t>
            </a:r>
            <a:r>
              <a:rPr lang="en-US" sz="1600" i="1" dirty="0" err="1">
                <a:latin typeface="Cambria" pitchFamily="18" charset="0"/>
              </a:rPr>
              <a:t>nhoi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tí</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tí</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cảm</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đang</a:t>
            </a:r>
            <a:r>
              <a:rPr lang="en-US" sz="1600" i="1" dirty="0">
                <a:latin typeface="Cambria" pitchFamily="18" charset="0"/>
              </a:rPr>
              <a:t> </a:t>
            </a:r>
            <a:r>
              <a:rPr lang="en-US" sz="1600" i="1" dirty="0" err="1">
                <a:latin typeface="Cambria" pitchFamily="18" charset="0"/>
              </a:rPr>
              <a:t>nhoi</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a:t>
            </a:r>
          </a:p>
          <a:p>
            <a:endParaRPr lang="en-US" dirty="0"/>
          </a:p>
        </p:txBody>
      </p:sp>
      <p:pic>
        <p:nvPicPr>
          <p:cNvPr id="6" name="Picture 2" descr="http://t0.gstatic.com/images?q=tbn:ANd9GcQY5tYoPmKf-Y0HnqdSgxZd3PleCXnW2dNB6zQUjJ0CM-BIgy7ZeA"/>
          <p:cNvPicPr>
            <a:picLocks noChangeAspect="1" noChangeArrowheads="1"/>
          </p:cNvPicPr>
          <p:nvPr/>
        </p:nvPicPr>
        <p:blipFill>
          <a:blip r:embed="rId3" cstate="print"/>
          <a:srcRect/>
          <a:stretch>
            <a:fillRect/>
          </a:stretch>
        </p:blipFill>
        <p:spPr bwMode="auto">
          <a:xfrm>
            <a:off x="6019800" y="4953000"/>
            <a:ext cx="2571750" cy="17811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9067800" cy="4770537"/>
          </a:xfrm>
          <a:prstGeom prst="rect">
            <a:avLst/>
          </a:prstGeom>
          <a:noFill/>
        </p:spPr>
        <p:txBody>
          <a:bodyPr wrap="square" rtlCol="0">
            <a:spAutoFit/>
          </a:bodyPr>
          <a:lstStyle/>
          <a:p>
            <a:r>
              <a:rPr lang="en-US" sz="1600" i="1" dirty="0" err="1">
                <a:latin typeface="Cambria" pitchFamily="18" charset="0"/>
              </a:rPr>
              <a:t>Không</a:t>
            </a:r>
            <a:r>
              <a:rPr lang="en-US" sz="1600" i="1" dirty="0">
                <a:latin typeface="Cambria" pitchFamily="18" charset="0"/>
              </a:rPr>
              <a:t> may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bao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rằng</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tuy</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dễ</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nguy</a:t>
            </a:r>
            <a:r>
              <a:rPr lang="en-US" sz="1600" i="1" dirty="0">
                <a:latin typeface="Cambria" pitchFamily="18" charset="0"/>
              </a:rPr>
              <a:t> </a:t>
            </a:r>
            <a:r>
              <a:rPr lang="en-US" sz="1600" i="1" dirty="0" err="1">
                <a:latin typeface="Cambria" pitchFamily="18" charset="0"/>
              </a:rPr>
              <a:t>hiểm</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nhấc</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nhích</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rút</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dưới</a:t>
            </a:r>
            <a:r>
              <a:rPr lang="en-US" sz="1600" i="1" dirty="0">
                <a:latin typeface="Cambria" pitchFamily="18" charset="0"/>
              </a:rPr>
              <a:t> </a:t>
            </a:r>
            <a:r>
              <a:rPr lang="en-US" sz="1600" i="1" dirty="0" err="1">
                <a:latin typeface="Cambria" pitchFamily="18" charset="0"/>
              </a:rPr>
              <a:t>khoeo</a:t>
            </a:r>
            <a:r>
              <a:rPr lang="en-US" sz="1600" i="1" dirty="0">
                <a:latin typeface="Cambria" pitchFamily="18" charset="0"/>
              </a:rPr>
              <a:t>, </a:t>
            </a:r>
            <a:r>
              <a:rPr lang="en-US" sz="1600" i="1" dirty="0" err="1">
                <a:latin typeface="Cambria" pitchFamily="18" charset="0"/>
              </a:rPr>
              <a:t>đột</a:t>
            </a:r>
            <a:r>
              <a:rPr lang="en-US" sz="1600" i="1" dirty="0">
                <a:latin typeface="Cambria" pitchFamily="18" charset="0"/>
              </a:rPr>
              <a:t> </a:t>
            </a:r>
            <a:r>
              <a:rPr lang="en-US" sz="1600" i="1" dirty="0" err="1">
                <a:latin typeface="Cambria" pitchFamily="18" charset="0"/>
              </a:rPr>
              <a:t>nhiên</a:t>
            </a:r>
            <a:r>
              <a:rPr lang="en-US" sz="1600" i="1" dirty="0">
                <a:latin typeface="Cambria" pitchFamily="18" charset="0"/>
              </a:rPr>
              <a:t> ở </a:t>
            </a:r>
            <a:r>
              <a:rPr lang="en-US" sz="1600" i="1" dirty="0" err="1">
                <a:latin typeface="Cambria" pitchFamily="18" charset="0"/>
              </a:rPr>
              <a:t>ngoài</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hanh</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tôi</a:t>
            </a:r>
            <a:r>
              <a:rPr lang="en-US" sz="1600" i="1" dirty="0" smtClean="0">
                <a:latin typeface="Cambria" pitchFamily="18" charset="0"/>
              </a:rPr>
              <a:t>.</a:t>
            </a:r>
            <a:endParaRPr lang="en-US" sz="1600" i="1" dirty="0">
              <a:latin typeface="Cambria" pitchFamily="18" charset="0"/>
            </a:endParaRPr>
          </a:p>
          <a:p>
            <a:r>
              <a:rPr lang="en-US" sz="1600" i="1" dirty="0">
                <a:latin typeface="Cambria" pitchFamily="18" charset="0"/>
              </a:rPr>
              <a:t>    -</a:t>
            </a:r>
            <a:r>
              <a:rPr lang="en-US" sz="1600" i="1" dirty="0" err="1">
                <a:latin typeface="Cambria" pitchFamily="18" charset="0"/>
              </a:rPr>
              <a:t>Ðây</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 </a:t>
            </a:r>
            <a:r>
              <a:rPr lang="en-US" sz="1600" i="1" dirty="0" err="1">
                <a:latin typeface="Cambria" pitchFamily="18" charset="0"/>
              </a:rPr>
              <a:t>Ðầu</a:t>
            </a:r>
            <a:r>
              <a:rPr lang="en-US" sz="1600" i="1" dirty="0">
                <a:latin typeface="Cambria" pitchFamily="18" charset="0"/>
              </a:rPr>
              <a:t> to </a:t>
            </a:r>
            <a:r>
              <a:rPr lang="en-US" sz="1600" i="1" dirty="0" err="1">
                <a:latin typeface="Cambria" pitchFamily="18" charset="0"/>
              </a:rPr>
              <a:t>gộc</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quá</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vôi</a:t>
            </a:r>
            <a:r>
              <a:rPr lang="en-US" sz="1600" i="1" dirty="0">
                <a:latin typeface="Cambria" pitchFamily="18" charset="0"/>
              </a:rPr>
              <a:t> </a:t>
            </a:r>
            <a:r>
              <a:rPr lang="en-US" sz="1600" i="1" dirty="0" err="1">
                <a:latin typeface="Cambria" pitchFamily="18" charset="0"/>
              </a:rPr>
              <a:t>rụt</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vàọ</a:t>
            </a:r>
            <a:r>
              <a:rPr lang="en-US" sz="1600" i="1" dirty="0">
                <a:latin typeface="Cambria" pitchFamily="18" charset="0"/>
              </a:rPr>
              <a:t> Song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muộn</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Ðã</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kỳ</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Quả</a:t>
            </a:r>
            <a:r>
              <a:rPr lang="en-US" sz="1600" i="1" dirty="0">
                <a:latin typeface="Cambria" pitchFamily="18" charset="0"/>
              </a:rPr>
              <a:t> </a:t>
            </a:r>
            <a:r>
              <a:rPr lang="en-US" sz="1600" i="1" dirty="0" err="1">
                <a:latin typeface="Cambria" pitchFamily="18" charset="0"/>
              </a:rPr>
              <a:t>nhiên</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dội</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hò</a:t>
            </a:r>
            <a:r>
              <a:rPr lang="en-US" sz="1600" i="1" dirty="0">
                <a:latin typeface="Cambria" pitchFamily="18" charset="0"/>
              </a:rPr>
              <a:t> </a:t>
            </a:r>
            <a:r>
              <a:rPr lang="en-US" sz="1600" i="1" dirty="0" err="1">
                <a:latin typeface="Cambria" pitchFamily="18" charset="0"/>
              </a:rPr>
              <a:t>hét</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tợn</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vỗ</a:t>
            </a:r>
            <a:r>
              <a:rPr lang="en-US" sz="1600" i="1" dirty="0">
                <a:latin typeface="Cambria" pitchFamily="18" charset="0"/>
              </a:rPr>
              <a:t>, </a:t>
            </a:r>
            <a:r>
              <a:rPr lang="en-US" sz="1600" i="1" dirty="0" err="1">
                <a:latin typeface="Cambria" pitchFamily="18" charset="0"/>
              </a:rPr>
              <a:t>giậm</a:t>
            </a:r>
            <a:r>
              <a:rPr lang="en-US" sz="1600" i="1" dirty="0">
                <a:latin typeface="Cambria" pitchFamily="18" charset="0"/>
              </a:rPr>
              <a:t> </a:t>
            </a:r>
            <a:r>
              <a:rPr lang="en-US" sz="1600" i="1" dirty="0" err="1">
                <a:latin typeface="Cambria" pitchFamily="18" charset="0"/>
              </a:rPr>
              <a:t>doạ</a:t>
            </a:r>
            <a:r>
              <a:rPr lang="en-US" sz="1600" i="1" dirty="0">
                <a:latin typeface="Cambria" pitchFamily="18" charset="0"/>
              </a:rPr>
              <a:t> rung </a:t>
            </a:r>
            <a:r>
              <a:rPr lang="en-US" sz="1600" i="1" dirty="0" err="1">
                <a:latin typeface="Cambria" pitchFamily="18" charset="0"/>
              </a:rPr>
              <a:t>chuyển</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bốn</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run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bí</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vùng</a:t>
            </a:r>
            <a:r>
              <a:rPr lang="en-US" sz="1600" i="1" dirty="0">
                <a:latin typeface="Cambria" pitchFamily="18" charset="0"/>
              </a:rPr>
              <a:t> </a:t>
            </a:r>
            <a:r>
              <a:rPr lang="en-US" sz="1600" i="1" dirty="0" err="1">
                <a:latin typeface="Cambria" pitchFamily="18" charset="0"/>
              </a:rPr>
              <a:t>vẫy</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bức</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bụng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nhấc</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Bỗng</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xoạt</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sét</a:t>
            </a:r>
            <a:r>
              <a:rPr lang="en-US" sz="1600" i="1" dirty="0">
                <a:latin typeface="Cambria" pitchFamily="18" charset="0"/>
              </a:rPr>
              <a:t>.  Quay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thanh</a:t>
            </a:r>
            <a:r>
              <a:rPr lang="en-US" sz="1600" i="1" dirty="0">
                <a:latin typeface="Cambria" pitchFamily="18" charset="0"/>
              </a:rPr>
              <a:t> </a:t>
            </a:r>
            <a:r>
              <a:rPr lang="en-US" sz="1600" i="1" dirty="0" err="1">
                <a:latin typeface="Cambria" pitchFamily="18" charset="0"/>
              </a:rPr>
              <a:t>nứa</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mũi</a:t>
            </a:r>
            <a:r>
              <a:rPr lang="en-US" sz="1600" i="1" dirty="0">
                <a:latin typeface="Cambria" pitchFamily="18" charset="0"/>
              </a:rPr>
              <a:t> </a:t>
            </a:r>
            <a:r>
              <a:rPr lang="en-US" sz="1600" i="1" dirty="0" err="1">
                <a:latin typeface="Cambria" pitchFamily="18" charset="0"/>
              </a:rPr>
              <a:t>dao</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thịch</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chắn</a:t>
            </a:r>
            <a:r>
              <a:rPr lang="en-US" sz="1600" i="1" dirty="0">
                <a:latin typeface="Cambria" pitchFamily="18" charset="0"/>
              </a:rPr>
              <a:t> </a:t>
            </a:r>
            <a:r>
              <a:rPr lang="en-US" sz="1600" i="1" dirty="0" err="1">
                <a:latin typeface="Cambria" pitchFamily="18" charset="0"/>
              </a:rPr>
              <a:t>ngang</a:t>
            </a:r>
            <a:r>
              <a:rPr lang="en-US" sz="1600" i="1" dirty="0">
                <a:latin typeface="Cambria" pitchFamily="18" charset="0"/>
              </a:rPr>
              <a:t>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cuối</a:t>
            </a:r>
            <a:r>
              <a:rPr lang="en-US" sz="1600" i="1" dirty="0">
                <a:latin typeface="Cambria" pitchFamily="18" charset="0"/>
              </a:rPr>
              <a:t> hang.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khôn</a:t>
            </a:r>
            <a:r>
              <a:rPr lang="en-US" sz="1600" i="1" dirty="0">
                <a:latin typeface="Cambria" pitchFamily="18" charset="0"/>
              </a:rPr>
              <a:t> </a:t>
            </a:r>
            <a:r>
              <a:rPr lang="en-US" sz="1600" i="1" dirty="0" err="1">
                <a:latin typeface="Cambria" pitchFamily="18" charset="0"/>
              </a:rPr>
              <a:t>ngoan</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động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tổ</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xiên</a:t>
            </a:r>
            <a:r>
              <a:rPr lang="en-US" sz="1600" i="1" dirty="0">
                <a:latin typeface="Cambria" pitchFamily="18" charset="0"/>
              </a:rPr>
              <a:t> </a:t>
            </a:r>
            <a:r>
              <a:rPr lang="en-US" sz="1600" i="1" dirty="0" err="1">
                <a:latin typeface="Cambria" pitchFamily="18" charset="0"/>
              </a:rPr>
              <a:t>dao</a:t>
            </a:r>
            <a:r>
              <a:rPr lang="en-US" sz="1600" i="1" dirty="0">
                <a:latin typeface="Cambria" pitchFamily="18" charset="0"/>
              </a:rPr>
              <a:t> </a:t>
            </a:r>
            <a:r>
              <a:rPr lang="en-US" sz="1600" i="1" dirty="0" err="1">
                <a:latin typeface="Cambria" pitchFamily="18" charset="0"/>
              </a:rPr>
              <a:t>xiên</a:t>
            </a:r>
            <a:r>
              <a:rPr lang="en-US" sz="1600" i="1" dirty="0">
                <a:latin typeface="Cambria" pitchFamily="18" charset="0"/>
              </a:rPr>
              <a:t> </a:t>
            </a:r>
            <a:r>
              <a:rPr lang="en-US" sz="1600" i="1" dirty="0" err="1">
                <a:latin typeface="Cambria" pitchFamily="18" charset="0"/>
              </a:rPr>
              <a:t>nứa</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chặn</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Nếu</a:t>
            </a:r>
            <a:r>
              <a:rPr lang="en-US" sz="1600" i="1" dirty="0">
                <a:latin typeface="Cambria" pitchFamily="18" charset="0"/>
              </a:rPr>
              <a:t> </a:t>
            </a:r>
            <a:r>
              <a:rPr lang="en-US" sz="1600" i="1" dirty="0" err="1">
                <a:latin typeface="Cambria" pitchFamily="18" charset="0"/>
              </a:rPr>
              <a:t>trúng</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đứt</a:t>
            </a:r>
            <a:r>
              <a:rPr lang="en-US" sz="1600" i="1" dirty="0">
                <a:latin typeface="Cambria" pitchFamily="18" charset="0"/>
              </a:rPr>
              <a:t> </a:t>
            </a:r>
            <a:r>
              <a:rPr lang="en-US" sz="1600" i="1" dirty="0" err="1">
                <a:latin typeface="Cambria" pitchFamily="18" charset="0"/>
              </a:rPr>
              <a:t>đôi</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chưa</a:t>
            </a:r>
            <a:r>
              <a:rPr lang="en-US" sz="1600" i="1" dirty="0">
                <a:latin typeface="Cambria" pitchFamily="18" charset="0"/>
              </a:rPr>
              <a:t> </a:t>
            </a:r>
            <a:r>
              <a:rPr lang="en-US" sz="1600" i="1" dirty="0" err="1">
                <a:latin typeface="Cambria" pitchFamily="18" charset="0"/>
              </a:rPr>
              <a:t>kịp</a:t>
            </a:r>
            <a:r>
              <a:rPr lang="en-US" sz="1600" i="1" dirty="0">
                <a:latin typeface="Cambria" pitchFamily="18" charset="0"/>
              </a:rPr>
              <a:t> </a:t>
            </a:r>
            <a:r>
              <a:rPr lang="en-US" sz="1600" i="1" dirty="0" err="1">
                <a:latin typeface="Cambria" pitchFamily="18" charset="0"/>
              </a:rPr>
              <a:t>giật</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cảm</a:t>
            </a:r>
            <a:r>
              <a:rPr lang="en-US" sz="1600" i="1" dirty="0">
                <a:latin typeface="Cambria" pitchFamily="18" charset="0"/>
              </a:rPr>
              <a:t> </a:t>
            </a:r>
            <a:r>
              <a:rPr lang="en-US" sz="1600" i="1" dirty="0" err="1">
                <a:latin typeface="Cambria" pitchFamily="18" charset="0"/>
              </a:rPr>
              <a:t>tưởng</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thanh</a:t>
            </a:r>
            <a:r>
              <a:rPr lang="en-US" sz="1600" i="1" dirty="0">
                <a:latin typeface="Cambria" pitchFamily="18" charset="0"/>
              </a:rPr>
              <a:t> </a:t>
            </a:r>
            <a:r>
              <a:rPr lang="en-US" sz="1600" i="1" dirty="0" err="1">
                <a:latin typeface="Cambria" pitchFamily="18" charset="0"/>
              </a:rPr>
              <a:t>nứa</a:t>
            </a:r>
            <a:r>
              <a:rPr lang="en-US" sz="1600" i="1" dirty="0">
                <a:latin typeface="Cambria" pitchFamily="18" charset="0"/>
              </a:rPr>
              <a:t> </a:t>
            </a:r>
            <a:r>
              <a:rPr lang="en-US" sz="1600" i="1" dirty="0" err="1">
                <a:latin typeface="Cambria" pitchFamily="18" charset="0"/>
              </a:rPr>
              <a:t>chẹn</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đương</a:t>
            </a:r>
            <a:r>
              <a:rPr lang="en-US" sz="1600" i="1" dirty="0">
                <a:latin typeface="Cambria" pitchFamily="18" charset="0"/>
              </a:rPr>
              <a:t> </a:t>
            </a:r>
            <a:r>
              <a:rPr lang="en-US" sz="1600" i="1" dirty="0" err="1">
                <a:latin typeface="Cambria" pitchFamily="18" charset="0"/>
              </a:rPr>
              <a:t>bẩy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đẩy</a:t>
            </a:r>
            <a:r>
              <a:rPr lang="en-US" sz="1600" i="1" dirty="0">
                <a:latin typeface="Cambria" pitchFamily="18" charset="0"/>
              </a:rPr>
              <a:t> </a:t>
            </a:r>
            <a:r>
              <a:rPr lang="en-US" sz="1600" i="1" dirty="0" err="1">
                <a:latin typeface="Cambria" pitchFamily="18" charset="0"/>
              </a:rPr>
              <a:t>thanh</a:t>
            </a:r>
            <a:r>
              <a:rPr lang="en-US" sz="1600" i="1" dirty="0">
                <a:latin typeface="Cambria" pitchFamily="18" charset="0"/>
              </a:rPr>
              <a:t> </a:t>
            </a:r>
            <a:r>
              <a:rPr lang="en-US" sz="1600" i="1" dirty="0" err="1">
                <a:latin typeface="Cambria" pitchFamily="18" charset="0"/>
              </a:rPr>
              <a:t>nứa</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ngồi</a:t>
            </a:r>
            <a:r>
              <a:rPr lang="en-US" sz="1600" i="1" dirty="0">
                <a:latin typeface="Cambria" pitchFamily="18" charset="0"/>
              </a:rPr>
              <a:t> </a:t>
            </a:r>
            <a:r>
              <a:rPr lang="en-US" sz="1600" i="1" dirty="0" err="1">
                <a:latin typeface="Cambria" pitchFamily="18" charset="0"/>
              </a:rPr>
              <a:t>gõ</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ống</a:t>
            </a:r>
            <a:r>
              <a:rPr lang="en-US" sz="1600" i="1" dirty="0">
                <a:latin typeface="Cambria" pitchFamily="18" charset="0"/>
              </a:rPr>
              <a:t> </a:t>
            </a:r>
            <a:r>
              <a:rPr lang="en-US" sz="1600" i="1" dirty="0" err="1">
                <a:latin typeface="Cambria" pitchFamily="18" charset="0"/>
              </a:rPr>
              <a:t>bơ</a:t>
            </a:r>
            <a:r>
              <a:rPr lang="en-US" sz="1600" i="1" dirty="0">
                <a:latin typeface="Cambria" pitchFamily="18" charset="0"/>
              </a:rPr>
              <a:t> </a:t>
            </a:r>
            <a:r>
              <a:rPr lang="en-US" sz="1600" i="1" dirty="0" err="1">
                <a:latin typeface="Cambria" pitchFamily="18" charset="0"/>
              </a:rPr>
              <a:t>đựng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mồm</a:t>
            </a:r>
            <a:r>
              <a:rPr lang="en-US" sz="1600" i="1" dirty="0">
                <a:latin typeface="Cambria" pitchFamily="18" charset="0"/>
              </a:rPr>
              <a:t> </a:t>
            </a:r>
            <a:r>
              <a:rPr lang="en-US" sz="1600" i="1" dirty="0" err="1">
                <a:latin typeface="Cambria" pitchFamily="18" charset="0"/>
              </a:rPr>
              <a:t>kêu</a:t>
            </a:r>
            <a:r>
              <a:rPr lang="en-US" sz="1600" i="1" dirty="0">
                <a:latin typeface="Cambria" pitchFamily="18" charset="0"/>
              </a:rPr>
              <a:t> </a:t>
            </a:r>
            <a:r>
              <a:rPr lang="en-US" sz="1600" i="1" dirty="0" err="1">
                <a:latin typeface="Cambria" pitchFamily="18" charset="0"/>
              </a:rPr>
              <a:t>thòm</a:t>
            </a:r>
            <a:r>
              <a:rPr lang="en-US" sz="1600" i="1" dirty="0">
                <a:latin typeface="Cambria" pitchFamily="18" charset="0"/>
              </a:rPr>
              <a:t> </a:t>
            </a:r>
            <a:r>
              <a:rPr lang="en-US" sz="1600" i="1" dirty="0" err="1">
                <a:latin typeface="Cambria" pitchFamily="18" charset="0"/>
              </a:rPr>
              <a:t>thòm</a:t>
            </a:r>
            <a:r>
              <a:rPr lang="en-US" sz="1600" i="1" dirty="0">
                <a:latin typeface="Cambria" pitchFamily="18" charset="0"/>
              </a:rPr>
              <a:t> </a:t>
            </a:r>
            <a:r>
              <a:rPr lang="en-US" sz="1600" i="1" dirty="0" err="1">
                <a:latin typeface="Cambria" pitchFamily="18" charset="0"/>
              </a:rPr>
              <a:t>giả</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trống</a:t>
            </a:r>
            <a:r>
              <a:rPr lang="en-US" sz="1600" i="1" dirty="0">
                <a:latin typeface="Cambria" pitchFamily="18" charset="0"/>
              </a:rPr>
              <a:t> </a:t>
            </a:r>
            <a:r>
              <a:rPr lang="en-US" sz="1600" i="1" dirty="0" err="1">
                <a:latin typeface="Cambria" pitchFamily="18" charset="0"/>
              </a:rPr>
              <a:t>ngũ</a:t>
            </a:r>
            <a:r>
              <a:rPr lang="en-US" sz="1600" i="1" dirty="0">
                <a:latin typeface="Cambria" pitchFamily="18" charset="0"/>
              </a:rPr>
              <a:t> </a:t>
            </a:r>
            <a:r>
              <a:rPr lang="en-US" sz="1600" i="1" dirty="0" err="1">
                <a:latin typeface="Cambria" pitchFamily="18" charset="0"/>
              </a:rPr>
              <a:t>liên</a:t>
            </a:r>
            <a:r>
              <a:rPr lang="en-US" sz="1600" i="1" dirty="0">
                <a:latin typeface="Cambria" pitchFamily="18" charset="0"/>
              </a:rPr>
              <a:t> </a:t>
            </a:r>
            <a:r>
              <a:rPr lang="en-US" sz="1600" i="1" dirty="0" err="1">
                <a:latin typeface="Cambria" pitchFamily="18" charset="0"/>
              </a:rPr>
              <a:t>doạ</a:t>
            </a:r>
            <a:r>
              <a:rPr lang="en-US" sz="1600" i="1" dirty="0">
                <a:latin typeface="Cambria" pitchFamily="18" charset="0"/>
              </a:rPr>
              <a:t> </a:t>
            </a:r>
            <a:r>
              <a:rPr lang="en-US" sz="1600" i="1" dirty="0" err="1">
                <a:latin typeface="Cambria" pitchFamily="18" charset="0"/>
              </a:rPr>
              <a:t>nạt</a:t>
            </a:r>
            <a:r>
              <a:rPr lang="en-US" sz="1600" i="1" dirty="0">
                <a:latin typeface="Cambria" pitchFamily="18" charset="0"/>
              </a:rPr>
              <a:t>, </a:t>
            </a:r>
            <a:r>
              <a:rPr lang="en-US" sz="1600" i="1" dirty="0" err="1">
                <a:latin typeface="Cambria" pitchFamily="18" charset="0"/>
              </a:rPr>
              <a:t>thúc</a:t>
            </a:r>
            <a:r>
              <a:rPr lang="en-US" sz="1600" i="1" dirty="0">
                <a:latin typeface="Cambria" pitchFamily="18" charset="0"/>
              </a:rPr>
              <a:t> </a:t>
            </a:r>
            <a:r>
              <a:rPr lang="en-US" sz="1600" i="1" dirty="0" err="1">
                <a:latin typeface="Cambria" pitchFamily="18" charset="0"/>
              </a:rPr>
              <a:t>giục</a:t>
            </a:r>
            <a:r>
              <a:rPr lang="en-US" sz="1600" i="1" dirty="0">
                <a:latin typeface="Cambria" pitchFamily="18" charset="0"/>
              </a:rPr>
              <a:t> </a:t>
            </a:r>
            <a:r>
              <a:rPr lang="en-US" sz="1600" i="1" dirty="0" err="1">
                <a:latin typeface="Cambria" pitchFamily="18" charset="0"/>
              </a:rPr>
              <a:t>vang</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hất</a:t>
            </a:r>
            <a:r>
              <a:rPr lang="en-US" sz="1600" i="1" dirty="0">
                <a:latin typeface="Cambria" pitchFamily="18" charset="0"/>
              </a:rPr>
              <a:t> </a:t>
            </a:r>
            <a:r>
              <a:rPr lang="en-US" sz="1600" i="1" dirty="0" err="1">
                <a:latin typeface="Cambria" pitchFamily="18" charset="0"/>
              </a:rPr>
              <a:t>mạnh</a:t>
            </a:r>
            <a:r>
              <a:rPr lang="en-US" sz="1600" i="1" dirty="0">
                <a:latin typeface="Cambria" pitchFamily="18" charset="0"/>
              </a:rPr>
              <a:t>. </a:t>
            </a:r>
            <a:r>
              <a:rPr lang="en-US" sz="1600" i="1" dirty="0" err="1">
                <a:latin typeface="Cambria" pitchFamily="18" charset="0"/>
              </a:rPr>
              <a:t>bí</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liền</a:t>
            </a:r>
            <a:r>
              <a:rPr lang="en-US" sz="1600" i="1" dirty="0">
                <a:latin typeface="Cambria" pitchFamily="18" charset="0"/>
              </a:rPr>
              <a:t> </a:t>
            </a:r>
            <a:r>
              <a:rPr lang="en-US" sz="1600" i="1" dirty="0" err="1">
                <a:latin typeface="Cambria" pitchFamily="18" charset="0"/>
              </a:rPr>
              <a:t>nhảy</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ơ…</a:t>
            </a:r>
            <a:r>
              <a:rPr lang="en-US" sz="1600" i="1" dirty="0" err="1">
                <a:latin typeface="Cambria" pitchFamily="18" charset="0"/>
              </a:rPr>
              <a:t>ơi</a:t>
            </a:r>
            <a:r>
              <a:rPr lang="en-US" sz="1600" i="1" dirty="0">
                <a:latin typeface="Cambria" pitchFamily="18" charset="0"/>
              </a:rPr>
              <a:t> !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a:latin typeface="Cambria" pitchFamily="18" charset="0"/>
              </a:rPr>
              <a:t> !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smtClean="0">
                <a:latin typeface="Cambria" pitchFamily="18" charset="0"/>
              </a:rPr>
              <a:t>!</a:t>
            </a:r>
            <a:endParaRPr lang="en-US" dirty="0" smtClean="0"/>
          </a:p>
          <a:p>
            <a:r>
              <a:rPr lang="en-US" sz="1600" i="1" dirty="0" smtClean="0">
                <a:latin typeface="Cambria" pitchFamily="18" charset="0"/>
              </a:rPr>
              <a:t>    </a:t>
            </a:r>
            <a:r>
              <a:rPr lang="vi-VN" sz="1600" i="1" dirty="0" smtClean="0">
                <a:latin typeface="Cambria" pitchFamily="18" charset="0"/>
              </a:rPr>
              <a:t>-Ha Ha! Bắt được dế cụ!</a:t>
            </a:r>
          </a:p>
          <a:p>
            <a:r>
              <a:rPr lang="vi-VN" sz="1600" i="1" dirty="0" smtClean="0">
                <a:latin typeface="Cambria" pitchFamily="18" charset="0"/>
              </a:rPr>
              <a:t>    -To bằng bốn thằng ve sầu !</a:t>
            </a:r>
          </a:p>
          <a:p>
            <a:r>
              <a:rPr lang="vi-VN" sz="1600" i="1" dirty="0" smtClean="0">
                <a:latin typeface="Cambria" pitchFamily="18" charset="0"/>
              </a:rPr>
              <a:t>    -Dế cụ mà lị </a:t>
            </a:r>
            <a:r>
              <a:rPr lang="en-US" sz="1600" i="1" dirty="0" smtClean="0">
                <a:latin typeface="Cambria" pitchFamily="18" charset="0"/>
              </a:rPr>
              <a:t>!</a:t>
            </a:r>
            <a:endParaRPr lang="vi-VN" sz="1600" i="1" dirty="0" smtClean="0">
              <a:latin typeface="Cambria" pitchFamily="18" charset="0"/>
            </a:endParaRPr>
          </a:p>
        </p:txBody>
      </p:sp>
      <p:pic>
        <p:nvPicPr>
          <p:cNvPr id="25602" name="Picture 2" descr="http://www.ag.auburn.edu/enpl/courses/fieldcri.jpg"/>
          <p:cNvPicPr>
            <a:picLocks noChangeAspect="1" noChangeArrowheads="1"/>
          </p:cNvPicPr>
          <p:nvPr/>
        </p:nvPicPr>
        <p:blipFill>
          <a:blip r:embed="rId2" cstate="print"/>
          <a:srcRect/>
          <a:stretch>
            <a:fillRect/>
          </a:stretch>
        </p:blipFill>
        <p:spPr bwMode="auto">
          <a:xfrm>
            <a:off x="5410200" y="3276600"/>
            <a:ext cx="3581400" cy="2555024"/>
          </a:xfrm>
          <a:prstGeom prst="rect">
            <a:avLst/>
          </a:prstGeom>
          <a:noFill/>
        </p:spPr>
      </p:pic>
      <p:sp>
        <p:nvSpPr>
          <p:cNvPr id="4" name="TextBox 3"/>
          <p:cNvSpPr txBox="1"/>
          <p:nvPr/>
        </p:nvSpPr>
        <p:spPr>
          <a:xfrm>
            <a:off x="0" y="4724400"/>
            <a:ext cx="5943600" cy="2062103"/>
          </a:xfrm>
          <a:prstGeom prst="rect">
            <a:avLst/>
          </a:prstGeom>
          <a:noFill/>
        </p:spPr>
        <p:txBody>
          <a:bodyPr wrap="square" rtlCol="0">
            <a:spAutoFit/>
          </a:bodyPr>
          <a:lstStyle/>
          <a:p>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tóm</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cắn</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miếng</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ngón</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kêu</a:t>
            </a:r>
            <a:r>
              <a:rPr lang="en-US" sz="1600" i="1" dirty="0">
                <a:latin typeface="Cambria" pitchFamily="18" charset="0"/>
              </a:rPr>
              <a:t> </a:t>
            </a:r>
            <a:r>
              <a:rPr lang="en-US" sz="1600" i="1" dirty="0" err="1">
                <a:latin typeface="Cambria" pitchFamily="18" charset="0"/>
              </a:rPr>
              <a:t>thét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bồi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đạp</a:t>
            </a:r>
            <a:r>
              <a:rPr lang="en-US" sz="1600" i="1" dirty="0">
                <a:latin typeface="Cambria" pitchFamily="18" charset="0"/>
              </a:rPr>
              <a:t> </a:t>
            </a:r>
            <a:r>
              <a:rPr lang="en-US" sz="1600" i="1" dirty="0" err="1">
                <a:latin typeface="Cambria" pitchFamily="18" charset="0"/>
              </a:rPr>
              <a:t>hậu</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buông</a:t>
            </a:r>
            <a:r>
              <a:rPr lang="en-US" sz="1600" i="1" dirty="0">
                <a:latin typeface="Cambria" pitchFamily="18" charset="0"/>
              </a:rPr>
              <a:t> </a:t>
            </a:r>
            <a:r>
              <a:rPr lang="en-US" sz="1600" i="1" dirty="0" err="1">
                <a:latin typeface="Cambria" pitchFamily="18" charset="0"/>
              </a:rPr>
              <a:t>rời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Ðược</a:t>
            </a:r>
            <a:r>
              <a:rPr lang="en-US" sz="1600" i="1" dirty="0">
                <a:latin typeface="Cambria" pitchFamily="18" charset="0"/>
              </a:rPr>
              <a:t> </a:t>
            </a:r>
            <a:r>
              <a:rPr lang="en-US" sz="1600" i="1" dirty="0" err="1">
                <a:latin typeface="Cambria" pitchFamily="18" charset="0"/>
              </a:rPr>
              <a:t>dịp</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vội</a:t>
            </a:r>
            <a:r>
              <a:rPr lang="en-US" sz="1600" i="1" dirty="0">
                <a:latin typeface="Cambria" pitchFamily="18" charset="0"/>
              </a:rPr>
              <a:t> </a:t>
            </a:r>
            <a:r>
              <a:rPr lang="en-US" sz="1600" i="1" dirty="0" err="1">
                <a:latin typeface="Cambria" pitchFamily="18" charset="0"/>
              </a:rPr>
              <a:t>nhảy</a:t>
            </a:r>
            <a:r>
              <a:rPr lang="en-US" sz="1600" i="1" dirty="0">
                <a:latin typeface="Cambria" pitchFamily="18" charset="0"/>
              </a:rPr>
              <a:t> </a:t>
            </a:r>
            <a:r>
              <a:rPr lang="en-US" sz="1600" i="1" dirty="0" err="1">
                <a:latin typeface="Cambria" pitchFamily="18" charset="0"/>
              </a:rPr>
              <a:t>trốn</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cầm</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cầm</a:t>
            </a:r>
            <a:r>
              <a:rPr lang="en-US" sz="1600" i="1" dirty="0">
                <a:latin typeface="Cambria" pitchFamily="18" charset="0"/>
              </a:rPr>
              <a:t> </a:t>
            </a:r>
            <a:r>
              <a:rPr lang="en-US" sz="1600" i="1" dirty="0" err="1">
                <a:latin typeface="Cambria" pitchFamily="18" charset="0"/>
              </a:rPr>
              <a:t>ống</a:t>
            </a:r>
            <a:r>
              <a:rPr lang="en-US" sz="1600" i="1" dirty="0">
                <a:latin typeface="Cambria" pitchFamily="18" charset="0"/>
              </a:rPr>
              <a:t> </a:t>
            </a:r>
            <a:r>
              <a:rPr lang="en-US" sz="1600" i="1" dirty="0" err="1">
                <a:latin typeface="Cambria" pitchFamily="18" charset="0"/>
              </a:rPr>
              <a:t>bơ</a:t>
            </a:r>
            <a:r>
              <a:rPr lang="en-US" sz="1600" i="1" dirty="0">
                <a:latin typeface="Cambria" pitchFamily="18" charset="0"/>
              </a:rPr>
              <a:t> </a:t>
            </a:r>
            <a:r>
              <a:rPr lang="en-US" sz="1600" i="1" dirty="0" err="1">
                <a:latin typeface="Cambria" pitchFamily="18" charset="0"/>
              </a:rPr>
              <a:t>đuổi</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úp</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loáng</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chổng</a:t>
            </a:r>
            <a:r>
              <a:rPr lang="en-US" sz="1600" i="1" dirty="0">
                <a:latin typeface="Cambria" pitchFamily="18" charset="0"/>
              </a:rPr>
              <a:t> </a:t>
            </a:r>
            <a:r>
              <a:rPr lang="en-US" sz="1600" i="1" dirty="0" err="1">
                <a:latin typeface="Cambria" pitchFamily="18" charset="0"/>
              </a:rPr>
              <a:t>vó</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cố</a:t>
            </a:r>
            <a:r>
              <a:rPr lang="en-US" sz="1600" i="1" dirty="0">
                <a:latin typeface="Cambria" pitchFamily="18" charset="0"/>
              </a:rPr>
              <a:t> </a:t>
            </a:r>
            <a:r>
              <a:rPr lang="en-US" sz="1600" i="1" dirty="0" err="1">
                <a:latin typeface="Cambria" pitchFamily="18" charset="0"/>
              </a:rPr>
              <a:t>cắn</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nan</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mỏng</a:t>
            </a:r>
            <a:r>
              <a:rPr lang="en-US" sz="1600" i="1" dirty="0">
                <a:latin typeface="Cambria" pitchFamily="18" charset="0"/>
              </a:rPr>
              <a:t> </a:t>
            </a:r>
            <a:r>
              <a:rPr lang="en-US" sz="1600" i="1" dirty="0" err="1">
                <a:latin typeface="Cambria" pitchFamily="18" charset="0"/>
              </a:rPr>
              <a:t>rớt</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chưa</a:t>
            </a:r>
            <a:r>
              <a:rPr lang="en-US" sz="1600" i="1" dirty="0">
                <a:latin typeface="Cambria" pitchFamily="18" charset="0"/>
              </a:rPr>
              <a:t> </a:t>
            </a:r>
            <a:r>
              <a:rPr lang="en-US" sz="1600" i="1" dirty="0" err="1">
                <a:latin typeface="Cambria" pitchFamily="18" charset="0"/>
              </a:rPr>
              <a:t>nhay</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buộc</a:t>
            </a:r>
            <a:r>
              <a:rPr lang="en-US" sz="1600" i="1" dirty="0">
                <a:latin typeface="Cambria" pitchFamily="18" charset="0"/>
              </a:rPr>
              <a:t> </a:t>
            </a:r>
            <a:r>
              <a:rPr lang="en-US" sz="1600" i="1" dirty="0" err="1">
                <a:latin typeface="Cambria" pitchFamily="18" charset="0"/>
              </a:rPr>
              <a:t>túm</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đít</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khiến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nhúc</a:t>
            </a:r>
            <a:r>
              <a:rPr lang="en-US" sz="1600" i="1" dirty="0">
                <a:latin typeface="Cambria" pitchFamily="18" charset="0"/>
              </a:rPr>
              <a:t> </a:t>
            </a:r>
            <a:r>
              <a:rPr lang="en-US" sz="1600" i="1" dirty="0" err="1">
                <a:latin typeface="Cambria" pitchFamily="18" charset="0"/>
              </a:rPr>
              <a:t>nhích</a:t>
            </a:r>
            <a:r>
              <a:rPr lang="en-US" sz="1600" i="1" dirty="0">
                <a:latin typeface="Cambria" pitchFamily="18" charset="0"/>
              </a:rPr>
              <a:t>, </a:t>
            </a:r>
            <a:r>
              <a:rPr lang="en-US" sz="1600" i="1" dirty="0" err="1">
                <a:latin typeface="Cambria" pitchFamily="18" charset="0"/>
              </a:rPr>
              <a:t>cựa</a:t>
            </a:r>
            <a:r>
              <a:rPr lang="en-US" sz="1600" i="1" dirty="0">
                <a:latin typeface="Cambria" pitchFamily="18" charset="0"/>
              </a:rPr>
              <a:t> </a:t>
            </a:r>
            <a:r>
              <a:rPr lang="en-US" sz="1600" i="1" dirty="0" err="1">
                <a:latin typeface="Cambria" pitchFamily="18" charset="0"/>
              </a:rPr>
              <a:t>quậy</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xếp</a:t>
            </a:r>
            <a:r>
              <a:rPr lang="en-US" sz="1600" i="1" dirty="0">
                <a:latin typeface="Cambria" pitchFamily="18" charset="0"/>
              </a:rPr>
              <a:t> </a:t>
            </a:r>
            <a:r>
              <a:rPr lang="en-US" sz="1600" i="1" dirty="0" err="1">
                <a:latin typeface="Cambria" pitchFamily="18" charset="0"/>
              </a:rPr>
              <a:t>ống</a:t>
            </a:r>
            <a:r>
              <a:rPr lang="en-US" sz="1600" i="1" dirty="0">
                <a:latin typeface="Cambria" pitchFamily="18" charset="0"/>
              </a:rPr>
              <a:t> </a:t>
            </a:r>
            <a:r>
              <a:rPr lang="en-US" sz="1600" i="1" dirty="0" err="1">
                <a:latin typeface="Cambria" pitchFamily="18" charset="0"/>
              </a:rPr>
              <a:t>bơ</a:t>
            </a:r>
            <a:r>
              <a:rPr lang="en-US" sz="1600" i="1" dirty="0">
                <a:latin typeface="Cambria" pitchFamily="18" charset="0"/>
              </a:rPr>
              <a:t> </a:t>
            </a:r>
            <a:r>
              <a:rPr lang="en-US" sz="1600" i="1" dirty="0" err="1">
                <a:latin typeface="Cambria" pitchFamily="18" charset="0"/>
              </a:rPr>
              <a:t>xách</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các</a:t>
            </a:r>
            <a:r>
              <a:rPr lang="en-US" sz="1600" i="1" dirty="0">
                <a:latin typeface="Cambria" pitchFamily="18" charset="0"/>
              </a:rPr>
              <a:t> </a:t>
            </a:r>
            <a:r>
              <a:rPr lang="en-US" sz="1600" i="1" dirty="0" err="1">
                <a:latin typeface="Cambria" pitchFamily="18" charset="0"/>
              </a:rPr>
              <a:t>đồ</a:t>
            </a:r>
            <a:r>
              <a:rPr lang="en-US" sz="1600" i="1" dirty="0">
                <a:latin typeface="Cambria" pitchFamily="18" charset="0"/>
              </a:rPr>
              <a:t> </a:t>
            </a:r>
            <a:r>
              <a:rPr lang="en-US" sz="1600" i="1" dirty="0" err="1">
                <a:latin typeface="Cambria" pitchFamily="18" charset="0"/>
              </a:rPr>
              <a:t>chơi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rời</a:t>
            </a:r>
            <a:r>
              <a:rPr lang="en-US" sz="1600" i="1" dirty="0">
                <a:latin typeface="Cambria" pitchFamily="18" charset="0"/>
              </a:rPr>
              <a:t> </a:t>
            </a:r>
            <a:r>
              <a:rPr lang="en-US" sz="1600" i="1" dirty="0" err="1">
                <a:latin typeface="Cambria" pitchFamily="18" charset="0"/>
              </a:rPr>
              <a:t>bờ</a:t>
            </a:r>
            <a:r>
              <a:rPr lang="en-US" sz="1600" i="1" dirty="0">
                <a:latin typeface="Cambria" pitchFamily="18" charset="0"/>
              </a:rPr>
              <a:t> </a:t>
            </a:r>
            <a:r>
              <a:rPr lang="en-US" sz="1600" i="1" dirty="0" err="1">
                <a:latin typeface="Cambria" pitchFamily="18" charset="0"/>
              </a:rPr>
              <a:t>đầm</a:t>
            </a:r>
            <a:r>
              <a:rPr lang="en-US" sz="1600" i="1" dirty="0">
                <a:latin typeface="Cambria" pitchFamily="18" charset="0"/>
              </a:rPr>
              <a:t>, </a:t>
            </a:r>
            <a:r>
              <a:rPr lang="en-US" sz="1600" i="1" dirty="0" err="1">
                <a:latin typeface="Cambria" pitchFamily="18" charset="0"/>
              </a:rPr>
              <a:t>rửa</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rửa</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t0.gstatic.com/images?q=tbn:ANd9GcRbvKQMVFCDUeDwtv39lvEKT8uW8afNvSdSzWWg-yuhz5cNY_pa8A"/>
          <p:cNvPicPr>
            <a:picLocks noChangeAspect="1" noChangeArrowheads="1"/>
          </p:cNvPicPr>
          <p:nvPr/>
        </p:nvPicPr>
        <p:blipFill>
          <a:blip r:embed="rId2" cstate="print"/>
          <a:srcRect/>
          <a:stretch>
            <a:fillRect/>
          </a:stretch>
        </p:blipFill>
        <p:spPr bwMode="auto">
          <a:xfrm>
            <a:off x="457200" y="4876800"/>
            <a:ext cx="1886447" cy="1981200"/>
          </a:xfrm>
          <a:prstGeom prst="rect">
            <a:avLst/>
          </a:prstGeom>
          <a:noFill/>
        </p:spPr>
      </p:pic>
      <p:sp>
        <p:nvSpPr>
          <p:cNvPr id="2" name="TextBox 1"/>
          <p:cNvSpPr txBox="1"/>
          <p:nvPr/>
        </p:nvSpPr>
        <p:spPr>
          <a:xfrm>
            <a:off x="0" y="0"/>
            <a:ext cx="9067800" cy="5016758"/>
          </a:xfrm>
          <a:prstGeom prst="rect">
            <a:avLst/>
          </a:prstGeom>
          <a:noFill/>
        </p:spPr>
        <p:txBody>
          <a:bodyPr wrap="square" rtlCol="0">
            <a:spAutoFit/>
          </a:bodyPr>
          <a:lstStyle/>
          <a:p>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vui</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bước</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nhịp</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múa</a:t>
            </a:r>
            <a:r>
              <a:rPr lang="en-US" sz="1600" i="1" dirty="0">
                <a:latin typeface="Cambria" pitchFamily="18" charset="0"/>
              </a:rPr>
              <a:t>, </a:t>
            </a:r>
            <a:r>
              <a:rPr lang="en-US" sz="1600" i="1" dirty="0" err="1">
                <a:latin typeface="Cambria" pitchFamily="18" charset="0"/>
              </a:rPr>
              <a:t>miệng</a:t>
            </a:r>
            <a:r>
              <a:rPr lang="en-US" sz="1600" i="1" dirty="0">
                <a:latin typeface="Cambria" pitchFamily="18" charset="0"/>
              </a:rPr>
              <a:t> </a:t>
            </a:r>
            <a:r>
              <a:rPr lang="en-US" sz="1600" i="1" dirty="0" err="1">
                <a:latin typeface="Cambria" pitchFamily="18" charset="0"/>
              </a:rPr>
              <a:t>hát</a:t>
            </a:r>
            <a:r>
              <a:rPr lang="en-US" sz="1600" i="1" dirty="0">
                <a:latin typeface="Cambria" pitchFamily="18" charset="0"/>
              </a:rPr>
              <a:t> ý o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khoái</a:t>
            </a:r>
            <a:r>
              <a:rPr lang="en-US" sz="1600" i="1" dirty="0">
                <a:latin typeface="Cambria" pitchFamily="18" charset="0"/>
              </a:rPr>
              <a:t> </a:t>
            </a:r>
            <a:r>
              <a:rPr lang="en-US" sz="1600" i="1" dirty="0" err="1">
                <a:latin typeface="Cambria" pitchFamily="18" charset="0"/>
              </a:rPr>
              <a:t>tỷ</a:t>
            </a:r>
            <a:r>
              <a:rPr lang="en-US" sz="1600" i="1" dirty="0">
                <a:latin typeface="Cambria" pitchFamily="18" charset="0"/>
              </a:rPr>
              <a:t> </a:t>
            </a:r>
            <a:r>
              <a:rPr lang="en-US" sz="1600" i="1" dirty="0" err="1">
                <a:latin typeface="Cambria" pitchFamily="18" charset="0"/>
              </a:rPr>
              <a:t>lắm</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tròn</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đáy</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đưa</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nhìn</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cuối</a:t>
            </a:r>
            <a:r>
              <a:rPr lang="en-US" sz="1600" i="1" dirty="0">
                <a:latin typeface="Cambria" pitchFamily="18" charset="0"/>
              </a:rPr>
              <a:t> </a:t>
            </a:r>
            <a:r>
              <a:rPr lang="en-US" sz="1600" i="1" dirty="0" err="1">
                <a:latin typeface="Cambria" pitchFamily="18" charset="0"/>
              </a:rPr>
              <a:t>phong</a:t>
            </a:r>
            <a:r>
              <a:rPr lang="en-US" sz="1600" i="1" dirty="0">
                <a:latin typeface="Cambria" pitchFamily="18" charset="0"/>
              </a:rPr>
              <a:t> </a:t>
            </a:r>
            <a:r>
              <a:rPr lang="en-US" sz="1600" i="1" dirty="0" err="1">
                <a:latin typeface="Cambria" pitchFamily="18" charset="0"/>
              </a:rPr>
              <a:t>cảnh</a:t>
            </a:r>
            <a:r>
              <a:rPr lang="en-US" sz="1600" i="1" dirty="0">
                <a:latin typeface="Cambria" pitchFamily="18" charset="0"/>
              </a:rPr>
              <a:t> </a:t>
            </a:r>
            <a:r>
              <a:rPr lang="en-US" sz="1600" i="1" dirty="0" err="1">
                <a:latin typeface="Cambria" pitchFamily="18" charset="0"/>
              </a:rPr>
              <a:t>nơi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ở.  </a:t>
            </a:r>
            <a:r>
              <a:rPr lang="en-US" sz="1600" i="1" dirty="0" err="1">
                <a:latin typeface="Cambria" pitchFamily="18" charset="0"/>
              </a:rPr>
              <a:t>Cỏ</a:t>
            </a:r>
            <a:r>
              <a:rPr lang="en-US" sz="1600" i="1" dirty="0">
                <a:latin typeface="Cambria" pitchFamily="18" charset="0"/>
              </a:rPr>
              <a:t> non </a:t>
            </a:r>
            <a:r>
              <a:rPr lang="en-US" sz="1600" i="1" dirty="0" err="1">
                <a:latin typeface="Cambria" pitchFamily="18" charset="0"/>
              </a:rPr>
              <a:t>xanh</a:t>
            </a:r>
            <a:r>
              <a:rPr lang="en-US" sz="1600" i="1" dirty="0">
                <a:latin typeface="Cambria" pitchFamily="18" charset="0"/>
              </a:rPr>
              <a:t> </a:t>
            </a:r>
            <a:r>
              <a:rPr lang="en-US" sz="1600" i="1" dirty="0" err="1">
                <a:latin typeface="Cambria" pitchFamily="18" charset="0"/>
              </a:rPr>
              <a:t>rờn</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bạc</a:t>
            </a:r>
            <a:r>
              <a:rPr lang="en-US" sz="1600" i="1" dirty="0">
                <a:latin typeface="Cambria" pitchFamily="18" charset="0"/>
              </a:rPr>
              <a:t> </a:t>
            </a:r>
            <a:r>
              <a:rPr lang="en-US" sz="1600" i="1" dirty="0" err="1">
                <a:latin typeface="Cambria" pitchFamily="18" charset="0"/>
              </a:rPr>
              <a:t>mênh</a:t>
            </a:r>
            <a:r>
              <a:rPr lang="en-US" sz="1600" i="1" dirty="0">
                <a:latin typeface="Cambria" pitchFamily="18" charset="0"/>
              </a:rPr>
              <a:t> </a:t>
            </a:r>
            <a:r>
              <a:rPr lang="en-US" sz="1600" i="1" dirty="0" err="1">
                <a:latin typeface="Cambria" pitchFamily="18" charset="0"/>
              </a:rPr>
              <a:t>mang</a:t>
            </a:r>
            <a:r>
              <a:rPr lang="en-US" sz="1600" i="1" dirty="0">
                <a:latin typeface="Cambria" pitchFamily="18" charset="0"/>
              </a:rPr>
              <a:t>.  </a:t>
            </a:r>
            <a:r>
              <a:rPr lang="en-US" sz="1600" i="1" dirty="0" err="1">
                <a:latin typeface="Cambria" pitchFamily="18" charset="0"/>
              </a:rPr>
              <a:t>Nắng</a:t>
            </a:r>
            <a:r>
              <a:rPr lang="en-US" sz="1600" i="1" dirty="0">
                <a:latin typeface="Cambria" pitchFamily="18" charset="0"/>
              </a:rPr>
              <a:t> </a:t>
            </a:r>
            <a:r>
              <a:rPr lang="en-US" sz="1600" i="1" dirty="0" err="1">
                <a:latin typeface="Cambria" pitchFamily="18" charset="0"/>
              </a:rPr>
              <a:t>vàng</a:t>
            </a:r>
            <a:r>
              <a:rPr lang="en-US" sz="1600" i="1" dirty="0">
                <a:latin typeface="Cambria" pitchFamily="18" charset="0"/>
              </a:rPr>
              <a:t> </a:t>
            </a:r>
            <a:r>
              <a:rPr lang="en-US" sz="1600" i="1" dirty="0" err="1">
                <a:latin typeface="Cambria" pitchFamily="18" charset="0"/>
              </a:rPr>
              <a:t>trải</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lá</a:t>
            </a:r>
            <a:r>
              <a:rPr lang="en-US" sz="1600" i="1" dirty="0">
                <a:latin typeface="Cambria" pitchFamily="18" charset="0"/>
              </a:rPr>
              <a:t> </a:t>
            </a:r>
            <a:r>
              <a:rPr lang="en-US" sz="1600" i="1" dirty="0" err="1">
                <a:latin typeface="Cambria" pitchFamily="18" charset="0"/>
              </a:rPr>
              <a:t>cây</a:t>
            </a:r>
            <a:r>
              <a:rPr lang="en-US" sz="1600" i="1" dirty="0">
                <a:latin typeface="Cambria" pitchFamily="18" charset="0"/>
              </a:rPr>
              <a:t>, </a:t>
            </a:r>
            <a:r>
              <a:rPr lang="en-US" sz="1600" i="1" dirty="0" err="1">
                <a:latin typeface="Cambria" pitchFamily="18" charset="0"/>
              </a:rPr>
              <a:t>vàng</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màu</a:t>
            </a:r>
            <a:r>
              <a:rPr lang="en-US" sz="1600" i="1" dirty="0">
                <a:latin typeface="Cambria" pitchFamily="18" charset="0"/>
              </a:rPr>
              <a:t> </a:t>
            </a:r>
            <a:r>
              <a:rPr lang="en-US" sz="1600" i="1" dirty="0" err="1">
                <a:latin typeface="Cambria" pitchFamily="18" charset="0"/>
              </a:rPr>
              <a:t>tươi</a:t>
            </a:r>
            <a:r>
              <a:rPr lang="en-US" sz="1600" i="1" dirty="0">
                <a:latin typeface="Cambria" pitchFamily="18" charset="0"/>
              </a:rPr>
              <a:t> </a:t>
            </a:r>
            <a:r>
              <a:rPr lang="en-US" sz="1600" i="1" dirty="0" err="1">
                <a:latin typeface="Cambria" pitchFamily="18" charset="0"/>
              </a:rPr>
              <a:t>lạ</a:t>
            </a:r>
            <a:r>
              <a:rPr lang="en-US" sz="1600" i="1" dirty="0">
                <a:latin typeface="Cambria" pitchFamily="18" charset="0"/>
              </a:rPr>
              <a:t> </a:t>
            </a:r>
            <a:r>
              <a:rPr lang="en-US" sz="1600" i="1" dirty="0" err="1">
                <a:latin typeface="Cambria" pitchFamily="18" charset="0"/>
              </a:rPr>
              <a:t>lùng</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đau</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cắt</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hàng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tuôn</a:t>
            </a:r>
            <a:r>
              <a:rPr lang="en-US" sz="1600" i="1" dirty="0">
                <a:latin typeface="Cambria" pitchFamily="18" charset="0"/>
              </a:rPr>
              <a:t> </a:t>
            </a:r>
            <a:r>
              <a:rPr lang="en-US" sz="1600" i="1" dirty="0" err="1">
                <a:latin typeface="Cambria" pitchFamily="18" charset="0"/>
              </a:rPr>
              <a:t>rơi</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a:t>
            </a:r>
            <a:r>
              <a:rPr lang="en-US" sz="1600" i="1" dirty="0" err="1">
                <a:latin typeface="Cambria" pitchFamily="18" charset="0"/>
              </a:rPr>
              <a:t>dần</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bước</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xa</a:t>
            </a:r>
            <a:r>
              <a:rPr lang="en-US" sz="1600" i="1" dirty="0">
                <a:latin typeface="Cambria" pitchFamily="18" charset="0"/>
              </a:rPr>
              <a:t>.  </a:t>
            </a:r>
            <a:r>
              <a:rPr lang="en-US" sz="1600" i="1" dirty="0" err="1">
                <a:latin typeface="Cambria" pitchFamily="18" charset="0"/>
              </a:rPr>
              <a:t>Ngoảnh</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khuất</a:t>
            </a:r>
            <a:r>
              <a:rPr lang="en-US" sz="1600" i="1" dirty="0">
                <a:latin typeface="Cambria" pitchFamily="18" charset="0"/>
              </a:rPr>
              <a:t> </a:t>
            </a:r>
            <a:r>
              <a:rPr lang="en-US" sz="1600" i="1" dirty="0" err="1">
                <a:latin typeface="Cambria" pitchFamily="18" charset="0"/>
              </a:rPr>
              <a:t>hẳn</a:t>
            </a:r>
            <a:r>
              <a:rPr lang="en-US" sz="1600" i="1" dirty="0">
                <a:latin typeface="Cambria" pitchFamily="18" charset="0"/>
              </a:rPr>
              <a:t>.  </a:t>
            </a:r>
            <a:r>
              <a:rPr lang="en-US" sz="1600" i="1" dirty="0" err="1">
                <a:latin typeface="Cambria" pitchFamily="18" charset="0"/>
              </a:rPr>
              <a:t>Phen</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tất</a:t>
            </a:r>
            <a:r>
              <a:rPr lang="en-US" sz="1600" i="1" dirty="0">
                <a:latin typeface="Cambria" pitchFamily="18" charset="0"/>
              </a:rPr>
              <a:t> </a:t>
            </a:r>
            <a:r>
              <a:rPr lang="en-US" sz="1600" i="1" dirty="0" err="1">
                <a:latin typeface="Cambria" pitchFamily="18" charset="0"/>
              </a:rPr>
              <a:t>chết</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khỏi</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qua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quãng</a:t>
            </a:r>
            <a:r>
              <a:rPr lang="en-US" sz="1600" i="1" dirty="0">
                <a:latin typeface="Cambria" pitchFamily="18" charset="0"/>
              </a:rPr>
              <a:t>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ngoắt</a:t>
            </a:r>
            <a:r>
              <a:rPr lang="en-US" sz="1600" i="1" dirty="0">
                <a:latin typeface="Cambria" pitchFamily="18" charset="0"/>
              </a:rPr>
              <a:t> </a:t>
            </a:r>
            <a:r>
              <a:rPr lang="en-US" sz="1600" i="1" dirty="0" err="1">
                <a:latin typeface="Cambria" pitchFamily="18" charset="0"/>
              </a:rPr>
              <a:t>nghoéo</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thành</a:t>
            </a:r>
            <a:r>
              <a:rPr lang="en-US" sz="1600" i="1" dirty="0">
                <a:latin typeface="Cambria" pitchFamily="18" charset="0"/>
              </a:rPr>
              <a:t> </a:t>
            </a:r>
            <a:r>
              <a:rPr lang="en-US" sz="1600" i="1" dirty="0" err="1">
                <a:latin typeface="Cambria" pitchFamily="18" charset="0"/>
              </a:rPr>
              <a:t>tre</a:t>
            </a:r>
            <a:r>
              <a:rPr lang="en-US" sz="1600" i="1" dirty="0">
                <a:latin typeface="Cambria" pitchFamily="18" charset="0"/>
              </a:rPr>
              <a:t> </a:t>
            </a:r>
            <a:r>
              <a:rPr lang="en-US" sz="1600" i="1" dirty="0" err="1">
                <a:latin typeface="Cambria" pitchFamily="18" charset="0"/>
              </a:rPr>
              <a:t>rậm</a:t>
            </a:r>
            <a:r>
              <a:rPr lang="en-US" sz="1600" i="1" dirty="0">
                <a:latin typeface="Cambria" pitchFamily="18" charset="0"/>
              </a:rPr>
              <a:t> </a:t>
            </a:r>
            <a:r>
              <a:rPr lang="en-US" sz="1600" i="1" dirty="0" err="1">
                <a:latin typeface="Cambria" pitchFamily="18" charset="0"/>
              </a:rPr>
              <a:t>rạp</a:t>
            </a:r>
            <a:r>
              <a:rPr lang="en-US" sz="1600" i="1" dirty="0">
                <a:latin typeface="Cambria" pitchFamily="18" charset="0"/>
              </a:rPr>
              <a:t>, </a:t>
            </a:r>
            <a:r>
              <a:rPr lang="en-US" sz="1600" i="1" dirty="0" err="1">
                <a:latin typeface="Cambria" pitchFamily="18" charset="0"/>
              </a:rPr>
              <a:t>tới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lối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nhỏ</a:t>
            </a:r>
            <a:r>
              <a:rPr lang="en-US" sz="1600" i="1" dirty="0">
                <a:latin typeface="Cambria" pitchFamily="18" charset="0"/>
              </a:rPr>
              <a:t> men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cổng</a:t>
            </a:r>
            <a:r>
              <a:rPr lang="en-US" sz="1600" i="1" dirty="0">
                <a:latin typeface="Cambria" pitchFamily="18" charset="0"/>
              </a:rPr>
              <a:t> </a:t>
            </a:r>
            <a:r>
              <a:rPr lang="en-US" sz="1600" i="1" dirty="0" err="1">
                <a:latin typeface="Cambria" pitchFamily="18" charset="0"/>
              </a:rPr>
              <a:t>tán</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cất</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thứ</a:t>
            </a:r>
            <a:r>
              <a:rPr lang="en-US" sz="1600" i="1" dirty="0">
                <a:latin typeface="Cambria" pitchFamily="18" charset="0"/>
              </a:rPr>
              <a:t> </a:t>
            </a:r>
            <a:r>
              <a:rPr lang="en-US" sz="1600" i="1" dirty="0" err="1">
                <a:latin typeface="Cambria" pitchFamily="18" charset="0"/>
              </a:rPr>
              <a:t>đồ</a:t>
            </a:r>
            <a:r>
              <a:rPr lang="en-US" sz="1600" i="1" dirty="0">
                <a:latin typeface="Cambria" pitchFamily="18" charset="0"/>
              </a:rPr>
              <a:t> </a:t>
            </a:r>
            <a:r>
              <a:rPr lang="en-US" sz="1600" i="1" dirty="0" err="1">
                <a:latin typeface="Cambria" pitchFamily="18" charset="0"/>
              </a:rPr>
              <a:t>đạc</a:t>
            </a:r>
            <a:r>
              <a:rPr lang="en-US" sz="1600" i="1" dirty="0">
                <a:latin typeface="Cambria" pitchFamily="18" charset="0"/>
              </a:rPr>
              <a:t> " </a:t>
            </a:r>
            <a:r>
              <a:rPr lang="en-US" sz="1600" i="1" dirty="0" err="1">
                <a:latin typeface="Cambria" pitchFamily="18" charset="0"/>
              </a:rPr>
              <a:t>đúc</a:t>
            </a:r>
            <a:r>
              <a:rPr lang="en-US" sz="1600" i="1" dirty="0">
                <a:latin typeface="Cambria" pitchFamily="18" charset="0"/>
              </a:rPr>
              <a:t> "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đặt</a:t>
            </a:r>
            <a:r>
              <a:rPr lang="en-US" sz="1600" i="1" dirty="0">
                <a:latin typeface="Cambria" pitchFamily="18" charset="0"/>
              </a:rPr>
              <a:t> </a:t>
            </a:r>
            <a:r>
              <a:rPr lang="en-US" sz="1600" i="1" dirty="0" err="1">
                <a:latin typeface="Cambria" pitchFamily="18" charset="0"/>
              </a:rPr>
              <a:t>giỏ</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số</a:t>
            </a:r>
            <a:r>
              <a:rPr lang="en-US" sz="1600" i="1" dirty="0">
                <a:latin typeface="Cambria" pitchFamily="18" charset="0"/>
              </a:rPr>
              <a:t> </a:t>
            </a:r>
            <a:r>
              <a:rPr lang="en-US" sz="1600" i="1" dirty="0" err="1">
                <a:latin typeface="Cambria" pitchFamily="18" charset="0"/>
              </a:rPr>
              <a:t>phận</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sắp</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đoạt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hồi</a:t>
            </a:r>
            <a:r>
              <a:rPr lang="en-US" sz="1600" i="1" dirty="0">
                <a:latin typeface="Cambria" pitchFamily="18" charset="0"/>
              </a:rPr>
              <a:t> </a:t>
            </a:r>
            <a:r>
              <a:rPr lang="en-US" sz="1600" i="1" dirty="0" err="1">
                <a:latin typeface="Cambria" pitchFamily="18" charset="0"/>
              </a:rPr>
              <a:t>hộp</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lạnh</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sáu</a:t>
            </a:r>
            <a:r>
              <a:rPr lang="en-US" sz="1600" i="1" dirty="0">
                <a:latin typeface="Cambria" pitchFamily="18" charset="0"/>
              </a:rPr>
              <a:t> </a:t>
            </a:r>
            <a:r>
              <a:rPr lang="en-US" sz="1600" i="1" dirty="0" err="1">
                <a:latin typeface="Cambria" pitchFamily="18" charset="0"/>
              </a:rPr>
              <a:t>gan</a:t>
            </a:r>
            <a:r>
              <a:rPr lang="en-US" sz="1600" i="1" dirty="0">
                <a:latin typeface="Cambria" pitchFamily="18" charset="0"/>
              </a:rPr>
              <a:t> </a:t>
            </a:r>
            <a:r>
              <a:rPr lang="en-US" sz="1600" i="1" dirty="0" err="1">
                <a:latin typeface="Cambria" pitchFamily="18" charset="0"/>
              </a:rPr>
              <a:t>bàn</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Sắp</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mồi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gà</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chim</a:t>
            </a:r>
            <a:r>
              <a:rPr lang="en-US" sz="1600" i="1" dirty="0">
                <a:latin typeface="Cambria" pitchFamily="18" charset="0"/>
              </a:rPr>
              <a:t> </a:t>
            </a:r>
            <a:r>
              <a:rPr lang="en-US" sz="1600" i="1" dirty="0" err="1">
                <a:latin typeface="Cambria" pitchFamily="18" charset="0"/>
              </a:rPr>
              <a:t>chăng</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quanh</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móng</a:t>
            </a:r>
            <a:r>
              <a:rPr lang="en-US" sz="1600" i="1" dirty="0">
                <a:latin typeface="Cambria" pitchFamily="18" charset="0"/>
              </a:rPr>
              <a:t> </a:t>
            </a:r>
            <a:r>
              <a:rPr lang="en-US" sz="1600" i="1" dirty="0" err="1">
                <a:latin typeface="Cambria" pitchFamily="18" charset="0"/>
              </a:rPr>
              <a:t>chim</a:t>
            </a:r>
            <a:r>
              <a:rPr lang="en-US" sz="1600" i="1" dirty="0">
                <a:latin typeface="Cambria" pitchFamily="18" charset="0"/>
              </a:rPr>
              <a:t> </a:t>
            </a:r>
            <a:r>
              <a:rPr lang="en-US" sz="1600" i="1" dirty="0" err="1">
                <a:latin typeface="Cambria" pitchFamily="18" charset="0"/>
              </a:rPr>
              <a:t>hoạ</a:t>
            </a:r>
            <a:r>
              <a:rPr lang="en-US" sz="1600" i="1" dirty="0">
                <a:latin typeface="Cambria" pitchFamily="18" charset="0"/>
              </a:rPr>
              <a:t> mi </a:t>
            </a:r>
            <a:r>
              <a:rPr lang="en-US" sz="1600" i="1" dirty="0" err="1">
                <a:latin typeface="Cambria" pitchFamily="18" charset="0"/>
              </a:rPr>
              <a:t>cào</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nan</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con </a:t>
            </a:r>
            <a:r>
              <a:rPr lang="en-US" sz="1600" i="1" dirty="0" err="1">
                <a:latin typeface="Cambria" pitchFamily="18" charset="0"/>
              </a:rPr>
              <a:t>gà</a:t>
            </a:r>
            <a:r>
              <a:rPr lang="en-US" sz="1600" i="1" dirty="0">
                <a:latin typeface="Cambria" pitchFamily="18" charset="0"/>
              </a:rPr>
              <a:t> </a:t>
            </a:r>
            <a:r>
              <a:rPr lang="en-US" sz="1600" i="1" dirty="0" err="1">
                <a:latin typeface="Cambria" pitchFamily="18" charset="0"/>
              </a:rPr>
              <a:t>chọi</a:t>
            </a:r>
            <a:r>
              <a:rPr lang="en-US" sz="1600" i="1" dirty="0">
                <a:latin typeface="Cambria" pitchFamily="18" charset="0"/>
              </a:rPr>
              <a:t> </a:t>
            </a:r>
            <a:r>
              <a:rPr lang="en-US" sz="1600" i="1" dirty="0" err="1">
                <a:latin typeface="Cambria" pitchFamily="18" charset="0"/>
              </a:rPr>
              <a:t>đỏ</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tía</a:t>
            </a:r>
            <a:r>
              <a:rPr lang="en-US" sz="1600" i="1" dirty="0">
                <a:latin typeface="Cambria" pitchFamily="18" charset="0"/>
              </a:rPr>
              <a:t> tai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hơi</a:t>
            </a:r>
            <a:r>
              <a:rPr lang="en-US" sz="1600" i="1" dirty="0">
                <a:latin typeface="Cambria" pitchFamily="18" charset="0"/>
              </a:rPr>
              <a:t> </a:t>
            </a:r>
            <a:r>
              <a:rPr lang="en-US" sz="1600" i="1" dirty="0" err="1">
                <a:latin typeface="Cambria" pitchFamily="18" charset="0"/>
              </a:rPr>
              <a:t>yên</a:t>
            </a:r>
            <a:r>
              <a:rPr lang="en-US" sz="1600" i="1" dirty="0">
                <a:latin typeface="Cambria" pitchFamily="18" charset="0"/>
              </a:rPr>
              <a:t> </a:t>
            </a:r>
            <a:r>
              <a:rPr lang="en-US" sz="1600" i="1" dirty="0" err="1">
                <a:latin typeface="Cambria" pitchFamily="18" charset="0"/>
              </a:rPr>
              <a:t>yên</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Nhớn</a:t>
            </a:r>
            <a:r>
              <a:rPr lang="en-US" sz="1600" i="1" dirty="0">
                <a:latin typeface="Cambria" pitchFamily="18" charset="0"/>
              </a:rPr>
              <a:t> ở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Ðem</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quẳng</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ao</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 </a:t>
            </a:r>
            <a:r>
              <a:rPr lang="en-US" sz="1600" i="1" dirty="0" err="1">
                <a:latin typeface="Cambria" pitchFamily="18" charset="0"/>
              </a:rPr>
              <a:t>xừ</a:t>
            </a:r>
            <a:r>
              <a:rPr lang="en-US" sz="1600" i="1" dirty="0">
                <a:latin typeface="Cambria" pitchFamily="18" charset="0"/>
              </a:rPr>
              <a:t> " </a:t>
            </a:r>
            <a:r>
              <a:rPr lang="en-US" sz="1600" i="1" dirty="0" err="1">
                <a:latin typeface="Cambria" pitchFamily="18" charset="0"/>
              </a:rPr>
              <a:t>vịt</a:t>
            </a:r>
            <a:r>
              <a:rPr lang="en-US" sz="1600" i="1" dirty="0">
                <a:latin typeface="Cambria" pitchFamily="18" charset="0"/>
              </a:rPr>
              <a:t> </a:t>
            </a:r>
            <a:r>
              <a:rPr lang="en-US" sz="1600" i="1" dirty="0" err="1">
                <a:latin typeface="Cambria" pitchFamily="18" charset="0"/>
              </a:rPr>
              <a:t>bầu</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 </a:t>
            </a:r>
            <a:r>
              <a:rPr lang="en-US" sz="1600" i="1" dirty="0" err="1">
                <a:latin typeface="Cambria" pitchFamily="18" charset="0"/>
              </a:rPr>
              <a:t>xực</a:t>
            </a:r>
            <a:r>
              <a:rPr lang="en-US" sz="1600" i="1" dirty="0">
                <a:latin typeface="Cambria" pitchFamily="18" charset="0"/>
              </a:rPr>
              <a:t> "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bữa</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ạ</a:t>
            </a:r>
            <a:r>
              <a:rPr lang="en-US" sz="1600" i="1" dirty="0" smtClean="0">
                <a:latin typeface="Cambria" pitchFamily="18" charset="0"/>
              </a:rPr>
              <a:t>.</a:t>
            </a:r>
          </a:p>
          <a:p>
            <a:r>
              <a:rPr lang="vi-VN" sz="1600" i="1" dirty="0" smtClean="0">
                <a:latin typeface="Cambria" pitchFamily="18" charset="0"/>
              </a:rPr>
              <a:t>Tôi giật người đánh thót một cái.  Nhưng Nhớn xua tay, bảo:</a:t>
            </a:r>
          </a:p>
          <a:p>
            <a:r>
              <a:rPr lang="vi-VN" sz="1600" i="1" dirty="0" smtClean="0">
                <a:latin typeface="Cambria" pitchFamily="18" charset="0"/>
              </a:rPr>
              <a:t>    -Không ! Ðúc được thằng dế cụ thế này, hiếm lắm.  Dế này là dế cụ, gan liền tướng quân đây.  Thằng Thịnh hôm nọ cũng có một con dế, nó khoe dế nó khoẻ nhất, cho đánh nhau, thằng dế nào cũng phải thua. (Tôi đã hơi nóng gáy và ngứa hai cái càng).  Chúng ta nên bỏ dế cụ này vào lồng đem sang nhà thằng Thịnh cho đánh nhau với thằng dế bên ấy.  Ðể xem a ...ha ...thắng bại như thế nào ... Bé vỗ tay:</a:t>
            </a:r>
          </a:p>
          <a:p>
            <a:r>
              <a:rPr lang="vi-VN" sz="1600" i="1" dirty="0" smtClean="0">
                <a:latin typeface="Cambria" pitchFamily="18" charset="0"/>
              </a:rPr>
              <a:t>    - Phải, phải lắm.</a:t>
            </a:r>
          </a:p>
        </p:txBody>
      </p:sp>
      <p:sp>
        <p:nvSpPr>
          <p:cNvPr id="3" name="TextBox 2"/>
          <p:cNvSpPr txBox="1"/>
          <p:nvPr/>
        </p:nvSpPr>
        <p:spPr>
          <a:xfrm>
            <a:off x="2895600" y="4965918"/>
            <a:ext cx="6248400" cy="1815882"/>
          </a:xfrm>
          <a:prstGeom prst="rect">
            <a:avLst/>
          </a:prstGeom>
          <a:noFill/>
        </p:spPr>
        <p:txBody>
          <a:bodyPr wrap="square" rtlCol="0">
            <a:spAutoFit/>
          </a:bodyPr>
          <a:lstStyle/>
          <a:p>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Ðiều</a:t>
            </a:r>
            <a:r>
              <a:rPr lang="en-US" sz="1600" i="1" dirty="0">
                <a:latin typeface="Cambria" pitchFamily="18" charset="0"/>
              </a:rPr>
              <a:t> may </a:t>
            </a:r>
            <a:r>
              <a:rPr lang="en-US" sz="1600" i="1" dirty="0" err="1">
                <a:latin typeface="Cambria" pitchFamily="18" charset="0"/>
              </a:rPr>
              <a:t>mắn</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lường</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được</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giam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tre</a:t>
            </a:r>
            <a:r>
              <a:rPr lang="en-US" sz="1600" i="1" dirty="0">
                <a:latin typeface="Cambria" pitchFamily="18" charset="0"/>
              </a:rPr>
              <a:t> </a:t>
            </a:r>
            <a:r>
              <a:rPr lang="en-US" sz="1600" i="1" dirty="0" err="1">
                <a:latin typeface="Cambria" pitchFamily="18" charset="0"/>
              </a:rPr>
              <a:t>vốn</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đựng</a:t>
            </a:r>
            <a:r>
              <a:rPr lang="en-US" sz="1600" i="1" dirty="0">
                <a:latin typeface="Cambria" pitchFamily="18" charset="0"/>
              </a:rPr>
              <a:t> </a:t>
            </a:r>
            <a:r>
              <a:rPr lang="en-US" sz="1600" i="1" dirty="0" err="1">
                <a:latin typeface="Cambria" pitchFamily="18" charset="0"/>
              </a:rPr>
              <a:t>châu</a:t>
            </a:r>
            <a:r>
              <a:rPr lang="en-US" sz="1600" i="1" dirty="0">
                <a:latin typeface="Cambria" pitchFamily="18" charset="0"/>
              </a:rPr>
              <a:t> </a:t>
            </a:r>
            <a:r>
              <a:rPr lang="en-US" sz="1600" i="1" dirty="0" err="1">
                <a:latin typeface="Cambria" pitchFamily="18" charset="0"/>
              </a:rPr>
              <a:t>chấu</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gài</a:t>
            </a:r>
            <a:r>
              <a:rPr lang="en-US" sz="1600" i="1" dirty="0">
                <a:latin typeface="Cambria" pitchFamily="18" charset="0"/>
              </a:rPr>
              <a:t> then </a:t>
            </a:r>
            <a:r>
              <a:rPr lang="en-US" sz="1600" i="1" dirty="0" err="1">
                <a:latin typeface="Cambria" pitchFamily="18" charset="0"/>
              </a:rPr>
              <a:t>chắc</a:t>
            </a:r>
            <a:r>
              <a:rPr lang="en-US" sz="1600" i="1" dirty="0">
                <a:latin typeface="Cambria" pitchFamily="18" charset="0"/>
              </a:rPr>
              <a:t> </a:t>
            </a:r>
            <a:r>
              <a:rPr lang="en-US" sz="1600" i="1" dirty="0" err="1">
                <a:latin typeface="Cambria" pitchFamily="18" charset="0"/>
              </a:rPr>
              <a:t>chắn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đành</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yên</a:t>
            </a:r>
            <a:r>
              <a:rPr lang="en-US" sz="1600" i="1" dirty="0">
                <a:latin typeface="Cambria" pitchFamily="18" charset="0"/>
              </a:rPr>
              <a:t>, </a:t>
            </a:r>
            <a:r>
              <a:rPr lang="en-US" sz="1600" i="1" dirty="0" err="1">
                <a:latin typeface="Cambria" pitchFamily="18" charset="0"/>
              </a:rPr>
              <a:t>chờ</a:t>
            </a:r>
            <a:r>
              <a:rPr lang="en-US" sz="1600" i="1" dirty="0">
                <a:latin typeface="Cambria" pitchFamily="18" charset="0"/>
              </a:rPr>
              <a:t> </a:t>
            </a:r>
            <a:r>
              <a:rPr lang="en-US" sz="1600" i="1" dirty="0" err="1">
                <a:latin typeface="Cambria" pitchFamily="18" charset="0"/>
              </a:rPr>
              <a:t>sự</a:t>
            </a:r>
            <a:r>
              <a:rPr lang="en-US" sz="1600" i="1" dirty="0">
                <a:latin typeface="Cambria" pitchFamily="18" charset="0"/>
              </a:rPr>
              <a:t> </a:t>
            </a:r>
            <a:r>
              <a:rPr lang="en-US" sz="1600" i="1" dirty="0" err="1">
                <a:latin typeface="Cambria" pitchFamily="18" charset="0"/>
              </a:rPr>
              <a:t>thay</a:t>
            </a:r>
            <a:r>
              <a:rPr lang="en-US" sz="1600" i="1" dirty="0">
                <a:latin typeface="Cambria" pitchFamily="18" charset="0"/>
              </a:rPr>
              <a:t> </a:t>
            </a:r>
            <a:r>
              <a:rPr lang="en-US" sz="1600" i="1" dirty="0" err="1">
                <a:latin typeface="Cambria" pitchFamily="18" charset="0"/>
              </a:rPr>
              <a:t>đổi</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đó</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thể</a:t>
            </a:r>
            <a:r>
              <a:rPr lang="en-US" sz="1600" i="1" dirty="0">
                <a:latin typeface="Cambria" pitchFamily="18" charset="0"/>
              </a:rPr>
              <a:t> </a:t>
            </a:r>
            <a:r>
              <a:rPr lang="en-US" sz="1600" i="1" dirty="0" err="1">
                <a:latin typeface="Cambria" pitchFamily="18" charset="0"/>
              </a:rPr>
              <a:t>tưởng</a:t>
            </a:r>
            <a:r>
              <a:rPr lang="en-US" sz="1600" i="1" dirty="0">
                <a:latin typeface="Cambria" pitchFamily="18" charset="0"/>
              </a:rPr>
              <a:t> </a:t>
            </a:r>
            <a:r>
              <a:rPr lang="en-US" sz="1600" i="1" dirty="0" err="1">
                <a:latin typeface="Cambria" pitchFamily="18" charset="0"/>
              </a:rPr>
              <a:t>tượng</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sắp</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a:t>
            </a:r>
            <a:r>
              <a:rPr lang="en-US" sz="1600" i="1" dirty="0" err="1">
                <a:latin typeface="Cambria" pitchFamily="18" charset="0"/>
              </a:rPr>
              <a:t>múa</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Quên</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thân</a:t>
            </a:r>
            <a:r>
              <a:rPr lang="en-US" sz="1600" i="1" dirty="0">
                <a:latin typeface="Cambria" pitchFamily="18" charset="0"/>
              </a:rPr>
              <a:t> </a:t>
            </a:r>
            <a:r>
              <a:rPr lang="en-US" sz="1600" i="1" dirty="0" err="1">
                <a:latin typeface="Cambria" pitchFamily="18" charset="0"/>
              </a:rPr>
              <a:t>tù</a:t>
            </a:r>
            <a:r>
              <a:rPr lang="en-US" sz="1600" i="1" dirty="0">
                <a:latin typeface="Cambria" pitchFamily="18" charset="0"/>
              </a:rPr>
              <a:t> </a:t>
            </a:r>
            <a:r>
              <a:rPr lang="en-US" sz="1600" i="1" dirty="0" err="1">
                <a:latin typeface="Cambria" pitchFamily="18" charset="0"/>
              </a:rPr>
              <a:t>đáng</a:t>
            </a:r>
            <a:r>
              <a:rPr lang="en-US" sz="1600" i="1" dirty="0">
                <a:latin typeface="Cambria" pitchFamily="18" charset="0"/>
              </a:rPr>
              <a:t> </a:t>
            </a:r>
            <a:r>
              <a:rPr lang="en-US" sz="1600" i="1" dirty="0" err="1">
                <a:latin typeface="Cambria" pitchFamily="18" charset="0"/>
              </a:rPr>
              <a:t>nhẽ</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tìm</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tự</a:t>
            </a:r>
            <a:r>
              <a:rPr lang="en-US" sz="1600" i="1" dirty="0">
                <a:latin typeface="Cambria" pitchFamily="18" charset="0"/>
              </a:rPr>
              <a:t> do.  </a:t>
            </a:r>
            <a:r>
              <a:rPr lang="en-US" sz="1600" i="1" dirty="0" err="1">
                <a:latin typeface="Cambria" pitchFamily="18" charset="0"/>
              </a:rPr>
              <a:t>Tâm</a:t>
            </a:r>
            <a:r>
              <a:rPr lang="en-US" sz="1600" i="1" dirty="0">
                <a:latin typeface="Cambria" pitchFamily="18" charset="0"/>
              </a:rPr>
              <a:t> </a:t>
            </a:r>
            <a:r>
              <a:rPr lang="en-US" sz="1600" i="1" dirty="0" err="1">
                <a:latin typeface="Cambria" pitchFamily="18" charset="0"/>
              </a:rPr>
              <a:t>tính</a:t>
            </a:r>
            <a:r>
              <a:rPr lang="en-US" sz="1600" i="1" dirty="0">
                <a:latin typeface="Cambria" pitchFamily="18" charset="0"/>
              </a:rPr>
              <a:t> </a:t>
            </a:r>
            <a:r>
              <a:rPr lang="en-US" sz="1600" i="1" dirty="0" err="1">
                <a:latin typeface="Cambria" pitchFamily="18" charset="0"/>
              </a:rPr>
              <a:t>ngông</a:t>
            </a:r>
            <a:r>
              <a:rPr lang="en-US" sz="1600" i="1" dirty="0">
                <a:latin typeface="Cambria" pitchFamily="18" charset="0"/>
              </a:rPr>
              <a:t> </a:t>
            </a:r>
            <a:r>
              <a:rPr lang="en-US" sz="1600" i="1" dirty="0" err="1">
                <a:latin typeface="Cambria" pitchFamily="18" charset="0"/>
              </a:rPr>
              <a:t>nghênh</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hung </a:t>
            </a:r>
            <a:r>
              <a:rPr lang="en-US" sz="1600" i="1" dirty="0" err="1">
                <a:latin typeface="Cambria" pitchFamily="18" charset="0"/>
              </a:rPr>
              <a:t>hăng</a:t>
            </a:r>
            <a:r>
              <a:rPr lang="en-US" sz="1600" i="1" dirty="0">
                <a:latin typeface="Cambria" pitchFamily="18" charset="0"/>
              </a:rPr>
              <a:t> </a:t>
            </a:r>
            <a:r>
              <a:rPr lang="en-US" sz="1600" i="1" dirty="0" err="1">
                <a:latin typeface="Cambria" pitchFamily="18" charset="0"/>
              </a:rPr>
              <a:t>trở</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dạo</a:t>
            </a:r>
            <a:r>
              <a:rPr lang="en-US" sz="1600" i="1" dirty="0">
                <a:latin typeface="Cambria" pitchFamily="18" charset="0"/>
              </a:rPr>
              <a:t> </a:t>
            </a:r>
            <a:r>
              <a:rPr lang="en-US" sz="1600" i="1" dirty="0" err="1">
                <a:latin typeface="Cambria" pitchFamily="18" charset="0"/>
              </a:rPr>
              <a:t>trước</a:t>
            </a:r>
            <a:r>
              <a:rPr lang="en-US" sz="1600" i="1" dirty="0" smtClean="0">
                <a:latin typeface="Cambria" pitchFamily="18" charset="0"/>
              </a:rPr>
              <a:t>.</a:t>
            </a:r>
            <a:endParaRPr lang="en-US" sz="1600" i="1" dirty="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2554545"/>
          </a:xfrm>
          <a:prstGeom prst="rect">
            <a:avLst/>
          </a:prstGeom>
          <a:noFill/>
        </p:spPr>
        <p:txBody>
          <a:bodyPr wrap="square" rtlCol="0">
            <a:spAutoFit/>
          </a:bodyPr>
          <a:lstStyle/>
          <a:p>
            <a:r>
              <a:rPr lang="en-US" sz="1600" i="1" dirty="0" err="1">
                <a:latin typeface="Cambria" pitchFamily="18" charset="0"/>
              </a:rPr>
              <a:t>Buổi</a:t>
            </a:r>
            <a:r>
              <a:rPr lang="en-US" sz="1600" i="1" dirty="0">
                <a:latin typeface="Cambria" pitchFamily="18" charset="0"/>
              </a:rPr>
              <a:t> </a:t>
            </a:r>
            <a:r>
              <a:rPr lang="en-US" sz="1600" i="1" dirty="0" err="1">
                <a:latin typeface="Cambria" pitchFamily="18" charset="0"/>
              </a:rPr>
              <a:t>trưa</a:t>
            </a:r>
            <a:r>
              <a:rPr lang="en-US" sz="1600" i="1" dirty="0">
                <a:latin typeface="Cambria" pitchFamily="18" charset="0"/>
              </a:rPr>
              <a:t>, </a:t>
            </a:r>
            <a:r>
              <a:rPr lang="en-US" sz="1600" i="1" dirty="0" err="1">
                <a:latin typeface="Cambria" pitchFamily="18" charset="0"/>
              </a:rPr>
              <a:t>quả</a:t>
            </a:r>
            <a:r>
              <a:rPr lang="en-US" sz="1600" i="1" dirty="0">
                <a:latin typeface="Cambria" pitchFamily="18" charset="0"/>
              </a:rPr>
              <a:t> </a:t>
            </a:r>
            <a:r>
              <a:rPr lang="en-US" sz="1600" i="1" dirty="0" err="1">
                <a:latin typeface="Cambria" pitchFamily="18" charset="0"/>
              </a:rPr>
              <a:t>nhiên</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sang </a:t>
            </a:r>
            <a:r>
              <a:rPr lang="en-US" sz="1600" i="1" dirty="0" err="1">
                <a:latin typeface="Cambria" pitchFamily="18" charset="0"/>
              </a:rPr>
              <a:t>cho</a:t>
            </a:r>
            <a:r>
              <a:rPr lang="en-US" sz="1600" i="1" dirty="0">
                <a:latin typeface="Cambria" pitchFamily="18" charset="0"/>
              </a:rPr>
              <a:t> " </a:t>
            </a:r>
            <a:r>
              <a:rPr lang="en-US" sz="1600" i="1" dirty="0" err="1">
                <a:latin typeface="Cambria" pitchFamily="18" charset="0"/>
              </a:rPr>
              <a:t>giáp</a:t>
            </a:r>
            <a:r>
              <a:rPr lang="en-US" sz="1600" i="1" dirty="0">
                <a:latin typeface="Cambria" pitchFamily="18" charset="0"/>
              </a:rPr>
              <a:t> </a:t>
            </a:r>
            <a:r>
              <a:rPr lang="en-US" sz="1600" i="1" dirty="0" err="1">
                <a:latin typeface="Cambria" pitchFamily="18" charset="0"/>
              </a:rPr>
              <a:t>chiến</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cạnh</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a:t>
            </a:r>
            <a:r>
              <a:rPr lang="en-US" sz="1600" i="1" dirty="0" err="1">
                <a:latin typeface="Cambria" pitchFamily="18" charset="0"/>
              </a:rPr>
              <a:t>ngõ</a:t>
            </a:r>
            <a:r>
              <a:rPr lang="en-US" sz="1600" i="1" dirty="0">
                <a:latin typeface="Cambria" pitchFamily="18" charset="0"/>
              </a:rPr>
              <a:t> </a:t>
            </a:r>
            <a:r>
              <a:rPr lang="en-US" sz="1600" i="1" dirty="0" err="1">
                <a:latin typeface="Cambria" pitchFamily="18" charset="0"/>
              </a:rPr>
              <a:t>gọi</a:t>
            </a:r>
            <a:r>
              <a:rPr lang="en-US" sz="1600" i="1" dirty="0">
                <a:latin typeface="Cambria" pitchFamily="18" charset="0"/>
              </a:rPr>
              <a:t> :</a:t>
            </a:r>
          </a:p>
          <a:p>
            <a:r>
              <a:rPr lang="en-US" sz="1600" i="1" dirty="0">
                <a:latin typeface="Cambria" pitchFamily="18" charset="0"/>
              </a:rPr>
              <a:t>    -</a:t>
            </a:r>
            <a:r>
              <a:rPr lang="en-US" sz="1600" i="1" dirty="0" err="1">
                <a:latin typeface="Cambria" pitchFamily="18" charset="0"/>
              </a:rPr>
              <a:t>Thịnh</a:t>
            </a:r>
            <a:r>
              <a:rPr lang="en-US" sz="1600" i="1" dirty="0">
                <a:latin typeface="Cambria" pitchFamily="18" charset="0"/>
              </a:rPr>
              <a:t> </a:t>
            </a:r>
            <a:r>
              <a:rPr lang="en-US" sz="1600" i="1" dirty="0" err="1">
                <a:latin typeface="Cambria" pitchFamily="18" charset="0"/>
              </a:rPr>
              <a:t>ơi</a:t>
            </a:r>
            <a:r>
              <a:rPr lang="en-US" sz="1600" i="1" dirty="0">
                <a:latin typeface="Cambria" pitchFamily="18" charset="0"/>
              </a:rPr>
              <a:t>, </a:t>
            </a:r>
            <a:r>
              <a:rPr lang="en-US" sz="1600" i="1" dirty="0" err="1">
                <a:latin typeface="Cambria" pitchFamily="18" charset="0"/>
              </a:rPr>
              <a:t>Thịnh</a:t>
            </a:r>
            <a:r>
              <a:rPr lang="en-US" sz="1600" i="1" dirty="0">
                <a:latin typeface="Cambria" pitchFamily="18" charset="0"/>
              </a:rPr>
              <a:t> !</a:t>
            </a:r>
          </a:p>
          <a:p>
            <a:r>
              <a:rPr lang="en-US" sz="1600" i="1" dirty="0" err="1">
                <a:latin typeface="Cambria" pitchFamily="18" charset="0"/>
              </a:rPr>
              <a:t>Thịnh</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chạy</a:t>
            </a:r>
            <a:r>
              <a:rPr lang="en-US" sz="1600" i="1" dirty="0">
                <a:latin typeface="Cambria" pitchFamily="18" charset="0"/>
              </a:rPr>
              <a:t> </a:t>
            </a:r>
            <a:r>
              <a:rPr lang="en-US" sz="1600" i="1" dirty="0" err="1">
                <a:latin typeface="Cambria" pitchFamily="18" charset="0"/>
              </a:rPr>
              <a:t>ra</a:t>
            </a:r>
            <a:endParaRPr lang="en-US" sz="1600" i="1" dirty="0">
              <a:latin typeface="Cambria" pitchFamily="18" charset="0"/>
            </a:endParaRPr>
          </a:p>
          <a:p>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p>
          <a:p>
            <a:r>
              <a:rPr lang="en-US" sz="1600" i="1" dirty="0">
                <a:latin typeface="Cambria" pitchFamily="18" charset="0"/>
              </a:rPr>
              <a:t>    -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giỏi</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chọi</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a:t>
            </a:r>
          </a:p>
          <a:p>
            <a:r>
              <a:rPr lang="en-US" sz="1600" i="1" dirty="0" err="1">
                <a:latin typeface="Cambria" pitchFamily="18" charset="0"/>
              </a:rPr>
              <a:t>Thịnh</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a:t>
            </a:r>
            <a:r>
              <a:rPr lang="en-US" sz="1600" i="1" dirty="0" err="1">
                <a:latin typeface="Cambria" pitchFamily="18" charset="0"/>
              </a:rPr>
              <a:t>khanh</a:t>
            </a:r>
            <a:r>
              <a:rPr lang="en-US" sz="1600" i="1" dirty="0">
                <a:latin typeface="Cambria" pitchFamily="18" charset="0"/>
              </a:rPr>
              <a:t> </a:t>
            </a:r>
            <a:r>
              <a:rPr lang="en-US" sz="1600" i="1" dirty="0" err="1">
                <a:latin typeface="Cambria" pitchFamily="18" charset="0"/>
              </a:rPr>
              <a:t>khách</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coi</a:t>
            </a:r>
            <a:r>
              <a:rPr lang="en-US" sz="1600" i="1" dirty="0">
                <a:latin typeface="Cambria" pitchFamily="18" charset="0"/>
              </a:rPr>
              <a:t> </a:t>
            </a:r>
            <a:r>
              <a:rPr lang="en-US" sz="1600" i="1" dirty="0" err="1">
                <a:latin typeface="Cambria" pitchFamily="18" charset="0"/>
              </a:rPr>
              <a:t>thường</a:t>
            </a:r>
            <a:r>
              <a:rPr lang="en-US" sz="1600" i="1" dirty="0">
                <a:latin typeface="Cambria" pitchFamily="18" charset="0"/>
              </a:rPr>
              <a:t>, quay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xách</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rủ</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khu</a:t>
            </a:r>
            <a:r>
              <a:rPr lang="en-US" sz="1600" i="1" dirty="0">
                <a:latin typeface="Cambria" pitchFamily="18" charset="0"/>
              </a:rPr>
              <a:t> </a:t>
            </a:r>
            <a:r>
              <a:rPr lang="en-US" sz="1600" i="1" dirty="0" err="1">
                <a:latin typeface="Cambria" pitchFamily="18" charset="0"/>
              </a:rPr>
              <a:t>vườn</a:t>
            </a:r>
            <a:r>
              <a:rPr lang="en-US" sz="1600" i="1" dirty="0">
                <a:latin typeface="Cambria" pitchFamily="18" charset="0"/>
              </a:rPr>
              <a:t> </a:t>
            </a:r>
            <a:r>
              <a:rPr lang="en-US" sz="1600" i="1" dirty="0" err="1">
                <a:latin typeface="Cambria" pitchFamily="18" charset="0"/>
              </a:rPr>
              <a:t>lưa</a:t>
            </a:r>
            <a:r>
              <a:rPr lang="en-US" sz="1600" i="1" dirty="0">
                <a:latin typeface="Cambria" pitchFamily="18" charset="0"/>
              </a:rPr>
              <a:t> </a:t>
            </a:r>
            <a:r>
              <a:rPr lang="en-US" sz="1600" i="1" dirty="0" err="1">
                <a:latin typeface="Cambria" pitchFamily="18" charset="0"/>
              </a:rPr>
              <a:t>thưa</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cây</a:t>
            </a:r>
            <a:r>
              <a:rPr lang="en-US" sz="1600" i="1" dirty="0">
                <a:latin typeface="Cambria" pitchFamily="18" charset="0"/>
              </a:rPr>
              <a:t> </a:t>
            </a:r>
            <a:r>
              <a:rPr lang="en-US" sz="1600" i="1" dirty="0" err="1">
                <a:latin typeface="Cambria" pitchFamily="18" charset="0"/>
              </a:rPr>
              <a:t>nhãn</a:t>
            </a:r>
            <a:r>
              <a:rPr lang="en-US" sz="1600" i="1" dirty="0">
                <a:latin typeface="Cambria" pitchFamily="18" charset="0"/>
              </a:rPr>
              <a:t> </a:t>
            </a:r>
            <a:r>
              <a:rPr lang="en-US" sz="1600" i="1" dirty="0" err="1">
                <a:latin typeface="Cambria" pitchFamily="18" charset="0"/>
              </a:rPr>
              <a:t>lùn</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sấp</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thích</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cong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đạp</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khí</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giáp</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thật</a:t>
            </a:r>
            <a:r>
              <a:rPr lang="en-US" sz="1600" i="1" dirty="0">
                <a:latin typeface="Cambria" pitchFamily="18" charset="0"/>
              </a:rPr>
              <a:t> </a:t>
            </a:r>
            <a:r>
              <a:rPr lang="en-US" sz="1600" i="1" dirty="0" err="1">
                <a:latin typeface="Cambria" pitchFamily="18" charset="0"/>
              </a:rPr>
              <a:t>chắc</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đuôi</a:t>
            </a:r>
            <a:r>
              <a:rPr lang="en-US" sz="1600" i="1" dirty="0">
                <a:latin typeface="Cambria" pitchFamily="18" charset="0"/>
              </a:rPr>
              <a:t> </a:t>
            </a:r>
            <a:r>
              <a:rPr lang="en-US" sz="1600" i="1" dirty="0" err="1">
                <a:latin typeface="Cambria" pitchFamily="18" charset="0"/>
              </a:rPr>
              <a:t>toa</a:t>
            </a:r>
            <a:r>
              <a:rPr lang="en-US" sz="1600" i="1" dirty="0">
                <a:latin typeface="Cambria" pitchFamily="18" charset="0"/>
              </a:rPr>
              <a:t> </a:t>
            </a:r>
            <a:r>
              <a:rPr lang="en-US" sz="1600" i="1" dirty="0" err="1">
                <a:latin typeface="Cambria" pitchFamily="18" charset="0"/>
              </a:rPr>
              <a:t>nọ</a:t>
            </a:r>
            <a:r>
              <a:rPr lang="en-US" sz="1600" i="1" dirty="0">
                <a:latin typeface="Cambria" pitchFamily="18" charset="0"/>
              </a:rPr>
              <a:t> </a:t>
            </a:r>
            <a:r>
              <a:rPr lang="en-US" sz="1600" i="1" dirty="0" err="1">
                <a:latin typeface="Cambria" pitchFamily="18" charset="0"/>
              </a:rPr>
              <a:t>kề</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toa</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tàu</a:t>
            </a:r>
            <a:r>
              <a:rPr lang="en-US" sz="1600" i="1" dirty="0">
                <a:latin typeface="Cambria" pitchFamily="18" charset="0"/>
              </a:rPr>
              <a:t> </a:t>
            </a:r>
            <a:r>
              <a:rPr lang="en-US" sz="1600" i="1" dirty="0" err="1">
                <a:latin typeface="Cambria" pitchFamily="18" charset="0"/>
              </a:rPr>
              <a:t>hoả</a:t>
            </a:r>
            <a:r>
              <a:rPr lang="en-US" sz="1600" i="1" dirty="0">
                <a:latin typeface="Cambria" pitchFamily="18" charset="0"/>
              </a:rPr>
              <a:t> </a:t>
            </a:r>
            <a:r>
              <a:rPr lang="en-US" sz="1600" i="1" dirty="0" err="1">
                <a:latin typeface="Cambria" pitchFamily="18" charset="0"/>
              </a:rPr>
              <a:t>chạy</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rút</a:t>
            </a:r>
            <a:r>
              <a:rPr lang="en-US" sz="1600" i="1" dirty="0">
                <a:latin typeface="Cambria" pitchFamily="18" charset="0"/>
              </a:rPr>
              <a:t> then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xông</a:t>
            </a:r>
            <a:r>
              <a:rPr lang="en-US" sz="1600" i="1" dirty="0">
                <a:latin typeface="Cambria" pitchFamily="18" charset="0"/>
              </a:rPr>
              <a:t> sang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nhau</a:t>
            </a:r>
            <a:r>
              <a:rPr lang="en-US" sz="1600" i="1" dirty="0" smtClean="0">
                <a:latin typeface="Cambria" pitchFamily="18" charset="0"/>
              </a:rPr>
              <a:t>.</a:t>
            </a:r>
            <a:endParaRPr lang="en-US" sz="1600" i="1" dirty="0">
              <a:latin typeface="Cambria" pitchFamily="18" charset="0"/>
            </a:endParaRPr>
          </a:p>
        </p:txBody>
      </p:sp>
      <p:sp>
        <p:nvSpPr>
          <p:cNvPr id="3" name="TextBox 2"/>
          <p:cNvSpPr txBox="1"/>
          <p:nvPr/>
        </p:nvSpPr>
        <p:spPr>
          <a:xfrm>
            <a:off x="152400" y="2819400"/>
            <a:ext cx="6172200" cy="3293209"/>
          </a:xfrm>
          <a:prstGeom prst="rect">
            <a:avLst/>
          </a:prstGeom>
          <a:noFill/>
        </p:spPr>
        <p:txBody>
          <a:bodyPr wrap="square" rtlCol="0">
            <a:spAutoFit/>
          </a:bodyPr>
          <a:lstStyle/>
          <a:p>
            <a:r>
              <a:rPr lang="en-US" sz="1600" i="1" dirty="0" err="1">
                <a:latin typeface="Cambria" pitchFamily="18" charset="0"/>
              </a:rPr>
              <a:t>Chàng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nọ</a:t>
            </a:r>
            <a:r>
              <a:rPr lang="en-US" sz="1600" i="1" dirty="0">
                <a:latin typeface="Cambria" pitchFamily="18" charset="0"/>
              </a:rPr>
              <a:t> </a:t>
            </a:r>
            <a:r>
              <a:rPr lang="en-US" sz="1600" i="1" dirty="0" err="1">
                <a:latin typeface="Cambria" pitchFamily="18" charset="0"/>
              </a:rPr>
              <a:t>nhảy</a:t>
            </a:r>
            <a:r>
              <a:rPr lang="en-US" sz="1600" i="1" dirty="0">
                <a:latin typeface="Cambria" pitchFamily="18" charset="0"/>
              </a:rPr>
              <a:t> </a:t>
            </a:r>
            <a:r>
              <a:rPr lang="en-US" sz="1600" i="1" dirty="0" err="1">
                <a:latin typeface="Cambria" pitchFamily="18" charset="0"/>
              </a:rPr>
              <a:t>tót</a:t>
            </a:r>
            <a:r>
              <a:rPr lang="en-US" sz="1600" i="1" dirty="0">
                <a:latin typeface="Cambria" pitchFamily="18" charset="0"/>
              </a:rPr>
              <a:t> sang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Ái</a:t>
            </a:r>
            <a:r>
              <a:rPr lang="en-US" sz="1600" i="1" dirty="0">
                <a:latin typeface="Cambria" pitchFamily="18" charset="0"/>
              </a:rPr>
              <a:t> </a:t>
            </a:r>
            <a:r>
              <a:rPr lang="en-US" sz="1600" i="1" dirty="0" err="1">
                <a:latin typeface="Cambria" pitchFamily="18" charset="0"/>
              </a:rPr>
              <a:t>chà</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đâỵ</a:t>
            </a:r>
            <a:r>
              <a:rPr lang="en-US" sz="1600" i="1" dirty="0">
                <a:latin typeface="Cambria" pitchFamily="18" charset="0"/>
              </a:rPr>
              <a:t>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chút</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ngạo</a:t>
            </a:r>
            <a:r>
              <a:rPr lang="en-US" sz="1600" i="1" dirty="0">
                <a:latin typeface="Cambria" pitchFamily="18" charset="0"/>
              </a:rPr>
              <a:t> </a:t>
            </a:r>
            <a:r>
              <a:rPr lang="en-US" sz="1600" i="1" dirty="0" err="1">
                <a:latin typeface="Cambria" pitchFamily="18" charset="0"/>
              </a:rPr>
              <a:t>mạn</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xấc</a:t>
            </a:r>
            <a:r>
              <a:rPr lang="en-US" sz="1600" i="1" dirty="0">
                <a:latin typeface="Cambria" pitchFamily="18" charset="0"/>
              </a:rPr>
              <a:t> </a:t>
            </a:r>
            <a:r>
              <a:rPr lang="en-US" sz="1600" i="1" dirty="0" err="1">
                <a:latin typeface="Cambria" pitchFamily="18" charset="0"/>
              </a:rPr>
              <a:t>xược</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sao</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loắt</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chước</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hờm</a:t>
            </a:r>
            <a:r>
              <a:rPr lang="en-US" sz="1600" i="1" dirty="0">
                <a:latin typeface="Cambria" pitchFamily="18" charset="0"/>
              </a:rPr>
              <a:t> </a:t>
            </a:r>
            <a:r>
              <a:rPr lang="en-US" sz="1600" i="1" dirty="0" err="1">
                <a:latin typeface="Cambria" pitchFamily="18" charset="0"/>
              </a:rPr>
              <a:t>hợm</a:t>
            </a:r>
            <a:r>
              <a:rPr lang="en-US" sz="1600" i="1" dirty="0">
                <a:latin typeface="Cambria" pitchFamily="18" charset="0"/>
              </a:rPr>
              <a:t>, </a:t>
            </a:r>
            <a:r>
              <a:rPr lang="en-US" sz="1600" i="1" dirty="0" err="1">
                <a:latin typeface="Cambria" pitchFamily="18" charset="0"/>
              </a:rPr>
              <a:t>khinh</a:t>
            </a:r>
            <a:r>
              <a:rPr lang="en-US" sz="1600" i="1" dirty="0">
                <a:latin typeface="Cambria" pitchFamily="18" charset="0"/>
              </a:rPr>
              <a:t> </a:t>
            </a:r>
            <a:r>
              <a:rPr lang="en-US" sz="1600" i="1" dirty="0" err="1">
                <a:latin typeface="Cambria" pitchFamily="18" charset="0"/>
              </a:rPr>
              <a:t>khỉnh</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dáng</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khụng</a:t>
            </a:r>
            <a:r>
              <a:rPr lang="en-US" sz="1600" i="1" dirty="0">
                <a:latin typeface="Cambria" pitchFamily="18" charset="0"/>
              </a:rPr>
              <a:t> </a:t>
            </a:r>
            <a:r>
              <a:rPr lang="en-US" sz="1600" i="1" dirty="0" err="1">
                <a:latin typeface="Cambria" pitchFamily="18" charset="0"/>
              </a:rPr>
              <a:t>khiệng</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coi</a:t>
            </a:r>
            <a:r>
              <a:rPr lang="en-US" sz="1600" i="1" dirty="0">
                <a:latin typeface="Cambria" pitchFamily="18" charset="0"/>
              </a:rPr>
              <a:t> </a:t>
            </a:r>
            <a:r>
              <a:rPr lang="en-US" sz="1600" i="1" dirty="0" err="1">
                <a:latin typeface="Cambria" pitchFamily="18" charset="0"/>
              </a:rPr>
              <a:t>thiên</a:t>
            </a:r>
            <a:r>
              <a:rPr lang="en-US" sz="1600" i="1" dirty="0">
                <a:latin typeface="Cambria" pitchFamily="18" charset="0"/>
              </a:rPr>
              <a:t> </a:t>
            </a:r>
            <a:r>
              <a:rPr lang="en-US" sz="1600" i="1" dirty="0" err="1">
                <a:latin typeface="Cambria" pitchFamily="18" charset="0"/>
              </a:rPr>
              <a:t>hạ</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rác</a:t>
            </a:r>
            <a:r>
              <a:rPr lang="en-US" sz="1600" i="1" dirty="0">
                <a:latin typeface="Cambria" pitchFamily="18" charset="0"/>
              </a:rPr>
              <a:t>.  </a:t>
            </a:r>
            <a:r>
              <a:rPr lang="en-US" sz="1600" i="1" dirty="0" err="1">
                <a:latin typeface="Cambria" pitchFamily="18" charset="0"/>
              </a:rPr>
              <a:t>Thoáng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lộn</a:t>
            </a:r>
            <a:r>
              <a:rPr lang="en-US" sz="1600" i="1" dirty="0">
                <a:latin typeface="Cambria" pitchFamily="18" charset="0"/>
              </a:rPr>
              <a:t> </a:t>
            </a:r>
            <a:r>
              <a:rPr lang="en-US" sz="1600" i="1" dirty="0" err="1">
                <a:latin typeface="Cambria" pitchFamily="18" charset="0"/>
              </a:rPr>
              <a:t>tiết</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vuốt</a:t>
            </a:r>
            <a:r>
              <a:rPr lang="en-US" sz="1600" i="1" dirty="0">
                <a:latin typeface="Cambria" pitchFamily="18" charset="0"/>
              </a:rPr>
              <a:t> rung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sợi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p>
          <a:p>
            <a:r>
              <a:rPr lang="en-US" sz="1600" i="1" dirty="0">
                <a:latin typeface="Cambria" pitchFamily="18" charset="0"/>
              </a:rPr>
              <a:t>    - Ờ, ờ,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đờ</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liệu</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hồi</a:t>
            </a:r>
            <a:r>
              <a:rPr lang="en-US" sz="1600" i="1" dirty="0">
                <a:latin typeface="Cambria" pitchFamily="18" charset="0"/>
              </a:rPr>
              <a:t> </a:t>
            </a:r>
            <a:r>
              <a:rPr lang="en-US" sz="1600" i="1" dirty="0" err="1">
                <a:latin typeface="Cambria" pitchFamily="18" charset="0"/>
              </a:rPr>
              <a:t>sức</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nửa</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song phi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không</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Rõ</a:t>
            </a:r>
            <a:r>
              <a:rPr lang="en-US" sz="1600" i="1" dirty="0">
                <a:latin typeface="Cambria" pitchFamily="18" charset="0"/>
              </a:rPr>
              <a:t> </a:t>
            </a:r>
            <a:r>
              <a:rPr lang="en-US" sz="1600" i="1" dirty="0" err="1">
                <a:latin typeface="Cambria" pitchFamily="18" charset="0"/>
              </a:rPr>
              <a:t>chối</a:t>
            </a:r>
            <a:r>
              <a:rPr lang="en-US" sz="1600" i="1" dirty="0">
                <a:latin typeface="Cambria" pitchFamily="18" charset="0"/>
              </a:rPr>
              <a:t> tai !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cáu</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lạ</a:t>
            </a:r>
            <a:r>
              <a:rPr lang="en-US" sz="1600" i="1" dirty="0">
                <a:latin typeface="Cambria" pitchFamily="18" charset="0"/>
              </a:rPr>
              <a:t> </a:t>
            </a:r>
            <a:r>
              <a:rPr lang="en-US" sz="1600" i="1" dirty="0" err="1">
                <a:latin typeface="Cambria" pitchFamily="18" charset="0"/>
              </a:rPr>
              <a:t>sao</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tỏ</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dịu</a:t>
            </a:r>
            <a:r>
              <a:rPr lang="en-US" sz="1600" i="1" dirty="0">
                <a:latin typeface="Cambria" pitchFamily="18" charset="0"/>
              </a:rPr>
              <a:t> </a:t>
            </a:r>
            <a:r>
              <a:rPr lang="en-US" sz="1600" i="1" dirty="0" err="1">
                <a:latin typeface="Cambria" pitchFamily="18" charset="0"/>
              </a:rPr>
              <a:t>dàng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lẽ</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khinh</a:t>
            </a:r>
            <a:r>
              <a:rPr lang="en-US" sz="1600" i="1" dirty="0">
                <a:latin typeface="Cambria" pitchFamily="18" charset="0"/>
              </a:rPr>
              <a:t> </a:t>
            </a:r>
            <a:r>
              <a:rPr lang="en-US" sz="1600" i="1" dirty="0" err="1">
                <a:latin typeface="Cambria" pitchFamily="18" charset="0"/>
              </a:rPr>
              <a:t>bỉ</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 </a:t>
            </a:r>
            <a:r>
              <a:rPr lang="en-US" sz="1600" i="1" dirty="0" err="1">
                <a:latin typeface="Cambria" pitchFamily="18" charset="0"/>
              </a:rPr>
              <a:t>Làm</a:t>
            </a:r>
            <a:r>
              <a:rPr lang="en-US" sz="1600" i="1" dirty="0">
                <a:latin typeface="Cambria" pitchFamily="18" charset="0"/>
              </a:rPr>
              <a:t> chi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ầm</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 </a:t>
            </a:r>
            <a:r>
              <a:rPr lang="en-US" sz="1600" i="1" dirty="0" err="1">
                <a:latin typeface="Cambria" pitchFamily="18" charset="0"/>
              </a:rPr>
              <a:t>Ðứa</a:t>
            </a:r>
            <a:r>
              <a:rPr lang="en-US" sz="1600" i="1" dirty="0">
                <a:latin typeface="Cambria" pitchFamily="18" charset="0"/>
              </a:rPr>
              <a:t> </a:t>
            </a:r>
            <a:r>
              <a:rPr lang="en-US" sz="1600" i="1" dirty="0" err="1">
                <a:latin typeface="Cambria" pitchFamily="18" charset="0"/>
              </a:rPr>
              <a:t>khôn</a:t>
            </a:r>
            <a:r>
              <a:rPr lang="en-US" sz="1600" i="1" dirty="0">
                <a:latin typeface="Cambria" pitchFamily="18" charset="0"/>
              </a:rPr>
              <a:t> </a:t>
            </a:r>
            <a:r>
              <a:rPr lang="en-US" sz="1600" i="1" dirty="0" err="1">
                <a:latin typeface="Cambria" pitchFamily="18" charset="0"/>
              </a:rPr>
              <a:t>ngoan</a:t>
            </a:r>
            <a:r>
              <a:rPr lang="en-US" sz="1600" i="1" dirty="0">
                <a:latin typeface="Cambria" pitchFamily="18" charset="0"/>
              </a:rPr>
              <a:t> ở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trước</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nhe</a:t>
            </a:r>
            <a:r>
              <a:rPr lang="en-US" sz="1600" i="1" dirty="0">
                <a:latin typeface="Cambria" pitchFamily="18" charset="0"/>
              </a:rPr>
              <a:t> </a:t>
            </a:r>
            <a:r>
              <a:rPr lang="en-US" sz="1600" i="1" dirty="0" err="1">
                <a:latin typeface="Cambria" pitchFamily="18" charset="0"/>
              </a:rPr>
              <a:t>răng</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hằm</a:t>
            </a:r>
            <a:r>
              <a:rPr lang="en-US" sz="1600" i="1" dirty="0">
                <a:latin typeface="Cambria" pitchFamily="18" charset="0"/>
              </a:rPr>
              <a:t> </a:t>
            </a:r>
            <a:r>
              <a:rPr lang="en-US" sz="1600" i="1" dirty="0" err="1">
                <a:latin typeface="Cambria" pitchFamily="18" charset="0"/>
              </a:rPr>
              <a:t>hè</a:t>
            </a:r>
            <a:r>
              <a:rPr lang="en-US" sz="1600" i="1" dirty="0">
                <a:latin typeface="Cambria" pitchFamily="18" charset="0"/>
              </a:rPr>
              <a:t> :</a:t>
            </a:r>
          </a:p>
          <a:p>
            <a:r>
              <a:rPr lang="en-US" sz="1600" i="1" dirty="0">
                <a:latin typeface="Cambria" pitchFamily="18" charset="0"/>
              </a:rPr>
              <a:t>    - </a:t>
            </a:r>
            <a:r>
              <a:rPr lang="en-US" sz="1600" i="1" dirty="0" err="1">
                <a:latin typeface="Cambria" pitchFamily="18" charset="0"/>
              </a:rPr>
              <a:t>Mặc</a:t>
            </a:r>
            <a:r>
              <a:rPr lang="en-US" sz="1600" i="1" dirty="0">
                <a:latin typeface="Cambria" pitchFamily="18" charset="0"/>
              </a:rPr>
              <a:t> </a:t>
            </a:r>
            <a:r>
              <a:rPr lang="en-US" sz="1600" i="1" dirty="0" err="1">
                <a:latin typeface="Cambria" pitchFamily="18" charset="0"/>
              </a:rPr>
              <a:t>kệ</a:t>
            </a:r>
            <a:r>
              <a:rPr lang="en-US" sz="1600" i="1" dirty="0">
                <a:latin typeface="Cambria" pitchFamily="18" charset="0"/>
              </a:rPr>
              <a:t> !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giỏi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chơi</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chứ</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xó</a:t>
            </a:r>
            <a:r>
              <a:rPr lang="en-US" sz="1600" i="1" dirty="0">
                <a:latin typeface="Cambria" pitchFamily="18" charset="0"/>
              </a:rPr>
              <a:t> </a:t>
            </a:r>
            <a:r>
              <a:rPr lang="en-US" sz="1600" i="1" dirty="0" err="1">
                <a:latin typeface="Cambria" pitchFamily="18" charset="0"/>
              </a:rPr>
              <a:t>đấy</a:t>
            </a:r>
            <a:r>
              <a:rPr lang="en-US" sz="1600" i="1" dirty="0">
                <a:latin typeface="Cambria" pitchFamily="18" charset="0"/>
              </a:rPr>
              <a:t> à</a:t>
            </a:r>
            <a:r>
              <a:rPr lang="en-US" sz="1600" i="1" dirty="0" smtClean="0">
                <a:latin typeface="Cambria" pitchFamily="18" charset="0"/>
              </a:rPr>
              <a:t>?</a:t>
            </a:r>
            <a:endParaRPr lang="en-US" sz="1600" i="1" dirty="0">
              <a:latin typeface="Cambria" pitchFamily="18" charset="0"/>
            </a:endParaRPr>
          </a:p>
        </p:txBody>
      </p:sp>
      <p:pic>
        <p:nvPicPr>
          <p:cNvPr id="4" name="Picture 10" descr="http://t2.gstatic.com/images?q=tbn:ANd9GcQaqTH2YkCHfgHgPVWZ5rKZoVXhiC_TmWd0CiZquI4y_R6hMQwm6g"/>
          <p:cNvPicPr>
            <a:picLocks noChangeAspect="1" noChangeArrowheads="1"/>
          </p:cNvPicPr>
          <p:nvPr/>
        </p:nvPicPr>
        <p:blipFill>
          <a:blip r:embed="rId2" cstate="print"/>
          <a:srcRect/>
          <a:stretch>
            <a:fillRect/>
          </a:stretch>
        </p:blipFill>
        <p:spPr bwMode="auto">
          <a:xfrm>
            <a:off x="6324600" y="4953000"/>
            <a:ext cx="2676525" cy="1704976"/>
          </a:xfrm>
          <a:prstGeom prst="rect">
            <a:avLst/>
          </a:prstGeom>
          <a:noFill/>
        </p:spPr>
      </p:pic>
      <p:pic>
        <p:nvPicPr>
          <p:cNvPr id="30722" name="Picture 2" descr="http://thumbnail.image.rakuten.co.jp/@0_mall/wakei-seijyaku/cabinet/take/img21444375.jpg"/>
          <p:cNvPicPr>
            <a:picLocks noChangeAspect="1" noChangeArrowheads="1"/>
          </p:cNvPicPr>
          <p:nvPr/>
        </p:nvPicPr>
        <p:blipFill>
          <a:blip r:embed="rId3" cstate="print"/>
          <a:srcRect/>
          <a:stretch>
            <a:fillRect/>
          </a:stretch>
        </p:blipFill>
        <p:spPr bwMode="auto">
          <a:xfrm>
            <a:off x="6629400" y="2667000"/>
            <a:ext cx="2133600" cy="2133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553200" cy="2308324"/>
          </a:xfrm>
          <a:prstGeom prst="rect">
            <a:avLst/>
          </a:prstGeom>
          <a:noFill/>
        </p:spPr>
        <p:txBody>
          <a:bodyPr wrap="square" rtlCol="0">
            <a:spAutoFit/>
          </a:bodyPr>
          <a:lstStyle/>
          <a:p>
            <a:r>
              <a:rPr lang="en-US" sz="1600" i="1" dirty="0" err="1">
                <a:latin typeface="Cambria" pitchFamily="18" charset="0"/>
              </a:rPr>
              <a:t>Máu</a:t>
            </a:r>
            <a:r>
              <a:rPr lang="en-US" sz="1600" i="1" dirty="0">
                <a:latin typeface="Cambria" pitchFamily="18" charset="0"/>
              </a:rPr>
              <a:t> </a:t>
            </a:r>
            <a:r>
              <a:rPr lang="en-US" sz="1600" i="1" dirty="0" err="1">
                <a:latin typeface="Cambria" pitchFamily="18" charset="0"/>
              </a:rPr>
              <a:t>nóng</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sôi</a:t>
            </a:r>
            <a:r>
              <a:rPr lang="en-US" sz="1600" i="1" dirty="0">
                <a:latin typeface="Cambria" pitchFamily="18" charset="0"/>
              </a:rPr>
              <a:t> </a:t>
            </a:r>
            <a:r>
              <a:rPr lang="en-US" sz="1600" i="1" dirty="0" err="1">
                <a:latin typeface="Cambria" pitchFamily="18" charset="0"/>
              </a:rPr>
              <a:t>sùng</a:t>
            </a:r>
            <a:r>
              <a:rPr lang="en-US" sz="1600" i="1" dirty="0">
                <a:latin typeface="Cambria" pitchFamily="18" charset="0"/>
              </a:rPr>
              <a:t> </a:t>
            </a:r>
            <a:r>
              <a:rPr lang="en-US" sz="1600" i="1" dirty="0" err="1">
                <a:latin typeface="Cambria" pitchFamily="18" charset="0"/>
              </a:rPr>
              <a:t>sục</a:t>
            </a:r>
            <a:r>
              <a:rPr lang="en-US" sz="1600" i="1" dirty="0">
                <a:latin typeface="Cambria" pitchFamily="18" charset="0"/>
              </a:rPr>
              <a:t>, </a:t>
            </a:r>
            <a:r>
              <a:rPr lang="en-US" sz="1600" i="1" dirty="0" err="1">
                <a:latin typeface="Cambria" pitchFamily="18" charset="0"/>
              </a:rPr>
              <a:t>tưởng</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quân</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quân</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lời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bèn</a:t>
            </a:r>
            <a:r>
              <a:rPr lang="en-US" sz="1600" i="1" dirty="0">
                <a:latin typeface="Cambria" pitchFamily="18" charset="0"/>
              </a:rPr>
              <a:t> </a:t>
            </a:r>
            <a:r>
              <a:rPr lang="en-US" sz="1600" i="1" dirty="0" err="1">
                <a:latin typeface="Cambria" pitchFamily="18" charset="0"/>
              </a:rPr>
              <a:t>nhảy</a:t>
            </a:r>
            <a:r>
              <a:rPr lang="en-US" sz="1600" i="1" dirty="0">
                <a:latin typeface="Cambria" pitchFamily="18" charset="0"/>
              </a:rPr>
              <a:t> </a:t>
            </a:r>
            <a:r>
              <a:rPr lang="en-US" sz="1600" i="1" dirty="0" err="1">
                <a:latin typeface="Cambria" pitchFamily="18" charset="0"/>
              </a:rPr>
              <a:t>phắt</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reo, </a:t>
            </a:r>
            <a:r>
              <a:rPr lang="en-US" sz="1600" i="1" dirty="0" err="1">
                <a:latin typeface="Cambria" pitchFamily="18" charset="0"/>
              </a:rPr>
              <a:t>vỗ</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quần</a:t>
            </a:r>
            <a:r>
              <a:rPr lang="en-US" sz="1600" i="1" dirty="0">
                <a:latin typeface="Cambria" pitchFamily="18" charset="0"/>
              </a:rPr>
              <a:t> </a:t>
            </a:r>
            <a:r>
              <a:rPr lang="en-US" sz="1600" i="1" dirty="0" err="1">
                <a:latin typeface="Cambria" pitchFamily="18" charset="0"/>
              </a:rPr>
              <a:t>thảo</a:t>
            </a:r>
            <a:r>
              <a:rPr lang="en-US" sz="1600" i="1" dirty="0">
                <a:latin typeface="Cambria" pitchFamily="18" charset="0"/>
              </a:rPr>
              <a:t> </a:t>
            </a:r>
            <a:r>
              <a:rPr lang="en-US" sz="1600" i="1" dirty="0" err="1">
                <a:latin typeface="Cambria" pitchFamily="18" charset="0"/>
              </a:rPr>
              <a:t>vài</a:t>
            </a:r>
            <a:r>
              <a:rPr lang="en-US" sz="1600" i="1" dirty="0">
                <a:latin typeface="Cambria" pitchFamily="18" charset="0"/>
              </a:rPr>
              <a:t> </a:t>
            </a:r>
            <a:r>
              <a:rPr lang="en-US" sz="1600" i="1" dirty="0" err="1">
                <a:latin typeface="Cambria" pitchFamily="18" charset="0"/>
              </a:rPr>
              <a:t>hiệp</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rõ</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lếu</a:t>
            </a:r>
            <a:r>
              <a:rPr lang="en-US" sz="1600" i="1" dirty="0">
                <a:latin typeface="Cambria" pitchFamily="18" charset="0"/>
              </a:rPr>
              <a:t> </a:t>
            </a:r>
            <a:r>
              <a:rPr lang="en-US" sz="1600" i="1" dirty="0" err="1">
                <a:latin typeface="Cambria" pitchFamily="18" charset="0"/>
              </a:rPr>
              <a:t>láo</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chọi</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nả</a:t>
            </a:r>
            <a:r>
              <a:rPr lang="en-US" sz="1600" i="1" dirty="0">
                <a:latin typeface="Cambria" pitchFamily="18" charset="0"/>
              </a:rPr>
              <a:t> </a:t>
            </a:r>
            <a:r>
              <a:rPr lang="en-US" sz="1600" i="1" dirty="0" err="1">
                <a:latin typeface="Cambria" pitchFamily="18" charset="0"/>
              </a:rPr>
              <a:t>sức</a:t>
            </a:r>
            <a:r>
              <a:rPr lang="en-US" sz="1600" i="1" dirty="0">
                <a:latin typeface="Cambria" pitchFamily="18" charset="0"/>
              </a:rPr>
              <a:t>.  </a:t>
            </a:r>
            <a:r>
              <a:rPr lang="en-US" sz="1600" i="1" dirty="0" err="1">
                <a:latin typeface="Cambria" pitchFamily="18" charset="0"/>
              </a:rPr>
              <a:t>Ðúng</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thọc</a:t>
            </a:r>
            <a:r>
              <a:rPr lang="en-US" sz="1600" i="1" dirty="0">
                <a:latin typeface="Cambria" pitchFamily="18" charset="0"/>
              </a:rPr>
              <a:t> </a:t>
            </a:r>
            <a:r>
              <a:rPr lang="en-US" sz="1600" i="1" dirty="0" err="1">
                <a:latin typeface="Cambria" pitchFamily="18" charset="0"/>
              </a:rPr>
              <a:t>mạnh</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chiếc</a:t>
            </a:r>
            <a:r>
              <a:rPr lang="en-US" sz="1600" i="1" dirty="0">
                <a:latin typeface="Cambria" pitchFamily="18" charset="0"/>
              </a:rPr>
              <a:t> </a:t>
            </a:r>
            <a:r>
              <a:rPr lang="en-US" sz="1600" i="1" dirty="0" err="1">
                <a:latin typeface="Cambria" pitchFamily="18" charset="0"/>
              </a:rPr>
              <a:t>đạp</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bổ</a:t>
            </a:r>
            <a:r>
              <a:rPr lang="en-US" sz="1600" i="1" dirty="0">
                <a:latin typeface="Cambria" pitchFamily="18" charset="0"/>
              </a:rPr>
              <a:t> </a:t>
            </a:r>
            <a:r>
              <a:rPr lang="en-US" sz="1600" i="1" dirty="0" err="1">
                <a:latin typeface="Cambria" pitchFamily="18" charset="0"/>
              </a:rPr>
              <a:t>ngửa</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bồi</a:t>
            </a:r>
            <a:r>
              <a:rPr lang="en-US" sz="1600" i="1" dirty="0">
                <a:latin typeface="Cambria" pitchFamily="18" charset="0"/>
              </a:rPr>
              <a:t> </a:t>
            </a:r>
            <a:r>
              <a:rPr lang="en-US" sz="1600" i="1" dirty="0" err="1">
                <a:latin typeface="Cambria" pitchFamily="18" charset="0"/>
              </a:rPr>
              <a:t>thêm</a:t>
            </a:r>
            <a:r>
              <a:rPr lang="en-US" sz="1600" i="1" dirty="0">
                <a:latin typeface="Cambria" pitchFamily="18" charset="0"/>
              </a:rPr>
              <a:t> </a:t>
            </a:r>
            <a:r>
              <a:rPr lang="en-US" sz="1600" i="1" dirty="0" err="1">
                <a:latin typeface="Cambria" pitchFamily="18" charset="0"/>
              </a:rPr>
              <a:t>chiếc</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ộc</a:t>
            </a:r>
            <a:r>
              <a:rPr lang="en-US" sz="1600" i="1" dirty="0">
                <a:latin typeface="Cambria" pitchFamily="18" charset="0"/>
              </a:rPr>
              <a:t> </a:t>
            </a:r>
            <a:r>
              <a:rPr lang="en-US" sz="1600" i="1" dirty="0" err="1">
                <a:latin typeface="Cambria" pitchFamily="18" charset="0"/>
              </a:rPr>
              <a:t>máu</a:t>
            </a:r>
            <a:r>
              <a:rPr lang="en-US" sz="1600" i="1" dirty="0">
                <a:latin typeface="Cambria" pitchFamily="18" charset="0"/>
              </a:rPr>
              <a:t> </a:t>
            </a:r>
            <a:r>
              <a:rPr lang="en-US" sz="1600" i="1" dirty="0" err="1">
                <a:latin typeface="Cambria" pitchFamily="18" charset="0"/>
              </a:rPr>
              <a:t>mồm</a:t>
            </a:r>
            <a:r>
              <a:rPr lang="en-US" sz="1600" i="1" dirty="0">
                <a:latin typeface="Cambria" pitchFamily="18" charset="0"/>
              </a:rPr>
              <a:t> </a:t>
            </a:r>
            <a:r>
              <a:rPr lang="en-US" sz="1600" i="1" dirty="0" err="1">
                <a:latin typeface="Cambria" pitchFamily="18" charset="0"/>
              </a:rPr>
              <a:t>đen</a:t>
            </a:r>
            <a:r>
              <a:rPr lang="en-US" sz="1600" i="1" dirty="0">
                <a:latin typeface="Cambria" pitchFamily="18" charset="0"/>
              </a:rPr>
              <a:t> </a:t>
            </a:r>
            <a:r>
              <a:rPr lang="en-US" sz="1600" i="1" dirty="0" err="1">
                <a:latin typeface="Cambria" pitchFamily="18" charset="0"/>
              </a:rPr>
              <a:t>sì</a:t>
            </a:r>
            <a:r>
              <a:rPr lang="en-US" sz="1600" i="1" dirty="0">
                <a:latin typeface="Cambria" pitchFamily="18" charset="0"/>
              </a:rPr>
              <a:t>, </a:t>
            </a:r>
            <a:r>
              <a:rPr lang="en-US" sz="1600" i="1" dirty="0" err="1">
                <a:latin typeface="Cambria" pitchFamily="18" charset="0"/>
              </a:rPr>
              <a:t>gãy</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cẳng</a:t>
            </a:r>
            <a:r>
              <a:rPr lang="en-US" sz="1600" i="1" dirty="0">
                <a:latin typeface="Cambria" pitchFamily="18" charset="0"/>
              </a:rPr>
              <a:t>, </a:t>
            </a:r>
            <a:r>
              <a:rPr lang="en-US" sz="1600" i="1" dirty="0" err="1">
                <a:latin typeface="Cambria" pitchFamily="18" charset="0"/>
              </a:rPr>
              <a:t>lăn</a:t>
            </a:r>
            <a:r>
              <a:rPr lang="en-US" sz="1600" i="1" dirty="0">
                <a:latin typeface="Cambria" pitchFamily="18" charset="0"/>
              </a:rPr>
              <a:t> quay.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thèm</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them,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ghé</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tận</a:t>
            </a:r>
            <a:r>
              <a:rPr lang="en-US" sz="1600" i="1" dirty="0">
                <a:latin typeface="Cambria" pitchFamily="18" charset="0"/>
              </a:rPr>
              <a:t> tai </a:t>
            </a:r>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lạnh</a:t>
            </a:r>
            <a:r>
              <a:rPr lang="en-US" sz="1600" i="1" dirty="0">
                <a:latin typeface="Cambria" pitchFamily="18" charset="0"/>
              </a:rPr>
              <a:t> </a:t>
            </a:r>
            <a:r>
              <a:rPr lang="en-US" sz="1600" i="1" dirty="0" err="1">
                <a:latin typeface="Cambria" pitchFamily="18" charset="0"/>
              </a:rPr>
              <a:t>lùng</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 :</a:t>
            </a:r>
          </a:p>
          <a:p>
            <a:r>
              <a:rPr lang="en-US" sz="1600" i="1" dirty="0">
                <a:latin typeface="Cambria" pitchFamily="18" charset="0"/>
              </a:rPr>
              <a:t>    - Cho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bài</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thuộc</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sự</a:t>
            </a:r>
            <a:r>
              <a:rPr lang="en-US" sz="1600" i="1" dirty="0">
                <a:latin typeface="Cambria" pitchFamily="18" charset="0"/>
              </a:rPr>
              <a:t> </a:t>
            </a:r>
            <a:r>
              <a:rPr lang="en-US" sz="1600" i="1" dirty="0" err="1">
                <a:latin typeface="Cambria" pitchFamily="18" charset="0"/>
              </a:rPr>
              <a:t>hống</a:t>
            </a:r>
            <a:r>
              <a:rPr lang="en-US" sz="1600" i="1" dirty="0">
                <a:latin typeface="Cambria" pitchFamily="18" charset="0"/>
              </a:rPr>
              <a:t> </a:t>
            </a:r>
            <a:r>
              <a:rPr lang="en-US" sz="1600" i="1" dirty="0" err="1">
                <a:latin typeface="Cambria" pitchFamily="18" charset="0"/>
              </a:rPr>
              <a:t>hách</a:t>
            </a:r>
            <a:r>
              <a:rPr lang="en-US" sz="1600" i="1" dirty="0">
                <a:latin typeface="Cambria" pitchFamily="18" charset="0"/>
              </a:rPr>
              <a:t> </a:t>
            </a:r>
            <a:r>
              <a:rPr lang="en-US" sz="1600" i="1" dirty="0" err="1">
                <a:latin typeface="Cambria" pitchFamily="18" charset="0"/>
              </a:rPr>
              <a:t>nhé</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chừa</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con ạ</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Hắn</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việc</a:t>
            </a:r>
            <a:r>
              <a:rPr lang="en-US" sz="1600" i="1" dirty="0">
                <a:latin typeface="Cambria" pitchFamily="18" charset="0"/>
              </a:rPr>
              <a:t> run </a:t>
            </a:r>
            <a:r>
              <a:rPr lang="en-US" sz="1600" i="1" dirty="0" err="1">
                <a:latin typeface="Cambria" pitchFamily="18" charset="0"/>
              </a:rPr>
              <a:t>rẩy</a:t>
            </a:r>
            <a:r>
              <a:rPr lang="en-US" sz="1600" i="1" dirty="0">
                <a:latin typeface="Cambria" pitchFamily="18" charset="0"/>
              </a:rPr>
              <a:t> </a:t>
            </a:r>
            <a:r>
              <a:rPr lang="en-US" sz="1600" i="1" dirty="0" err="1">
                <a:latin typeface="Cambria" pitchFamily="18" charset="0"/>
              </a:rPr>
              <a:t>chắp</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lạy</a:t>
            </a:r>
            <a:r>
              <a:rPr lang="en-US" sz="1600" i="1" dirty="0">
                <a:latin typeface="Cambria" pitchFamily="18" charset="0"/>
              </a:rPr>
              <a:t> </a:t>
            </a:r>
            <a:r>
              <a:rPr lang="en-US" sz="1600" i="1" dirty="0" err="1">
                <a:latin typeface="Cambria" pitchFamily="18" charset="0"/>
              </a:rPr>
              <a:t>rối</a:t>
            </a:r>
            <a:r>
              <a:rPr lang="en-US" sz="1600" i="1" dirty="0">
                <a:latin typeface="Cambria" pitchFamily="18" charset="0"/>
              </a:rPr>
              <a:t> </a:t>
            </a:r>
            <a:r>
              <a:rPr lang="en-US" sz="1600" i="1" dirty="0" err="1">
                <a:latin typeface="Cambria" pitchFamily="18" charset="0"/>
              </a:rPr>
              <a:t>rít</a:t>
            </a:r>
            <a:r>
              <a:rPr lang="en-US" sz="1600" i="1" dirty="0" smtClean="0">
                <a:latin typeface="Cambria" pitchFamily="18" charset="0"/>
              </a:rPr>
              <a:t>.</a:t>
            </a:r>
            <a:endParaRPr lang="en-US" sz="1600" i="1" dirty="0">
              <a:latin typeface="Cambria" pitchFamily="18" charset="0"/>
            </a:endParaRPr>
          </a:p>
        </p:txBody>
      </p:sp>
      <p:pic>
        <p:nvPicPr>
          <p:cNvPr id="3" name="Picture 8" descr="http://t1.gstatic.com/images?q=tbn:ANd9GcRTpb8mY2orVMPuhppOicMYtrkJNJoavQYRA22mZDjwbne7NkW_"/>
          <p:cNvPicPr>
            <a:picLocks noChangeAspect="1" noChangeArrowheads="1"/>
          </p:cNvPicPr>
          <p:nvPr/>
        </p:nvPicPr>
        <p:blipFill>
          <a:blip r:embed="rId2" cstate="print"/>
          <a:srcRect/>
          <a:stretch>
            <a:fillRect/>
          </a:stretch>
        </p:blipFill>
        <p:spPr bwMode="auto">
          <a:xfrm>
            <a:off x="6553200" y="152400"/>
            <a:ext cx="2466975" cy="1847851"/>
          </a:xfrm>
          <a:prstGeom prst="rect">
            <a:avLst/>
          </a:prstGeom>
          <a:noFill/>
        </p:spPr>
      </p:pic>
      <p:sp>
        <p:nvSpPr>
          <p:cNvPr id="4" name="TextBox 3"/>
          <p:cNvSpPr txBox="1"/>
          <p:nvPr/>
        </p:nvSpPr>
        <p:spPr>
          <a:xfrm>
            <a:off x="0" y="2362200"/>
            <a:ext cx="9144000" cy="4770537"/>
          </a:xfrm>
          <a:prstGeom prst="rect">
            <a:avLst/>
          </a:prstGeom>
          <a:noFill/>
        </p:spPr>
        <p:txBody>
          <a:bodyPr wrap="square" rtlCol="0">
            <a:spAutoFit/>
          </a:bodyPr>
          <a:lstStyle/>
          <a:p>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nếu</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a:t>
            </a:r>
            <a:r>
              <a:rPr lang="en-US" sz="1600" i="1" dirty="0" err="1" smtClean="0">
                <a:latin typeface="Cambria" pitchFamily="18" charset="0"/>
              </a:rPr>
              <a:t>chàng</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thể</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chừa</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thói</a:t>
            </a:r>
            <a:r>
              <a:rPr lang="en-US" sz="1600" i="1" dirty="0" smtClean="0">
                <a:latin typeface="Cambria" pitchFamily="18" charset="0"/>
              </a:rPr>
              <a:t> </a:t>
            </a:r>
            <a:r>
              <a:rPr lang="en-US" sz="1600" i="1" dirty="0" err="1" smtClean="0">
                <a:latin typeface="Cambria" pitchFamily="18" charset="0"/>
              </a:rPr>
              <a:t>ngông</a:t>
            </a:r>
            <a:r>
              <a:rPr lang="en-US" sz="1600" i="1" dirty="0" smtClean="0">
                <a:latin typeface="Cambria" pitchFamily="18" charset="0"/>
              </a:rPr>
              <a:t> </a:t>
            </a:r>
            <a:r>
              <a:rPr lang="en-US" sz="1600" i="1" dirty="0" err="1" smtClean="0">
                <a:latin typeface="Cambria" pitchFamily="18" charset="0"/>
              </a:rPr>
              <a:t>nghênh</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đũa</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hắn</a:t>
            </a:r>
            <a:r>
              <a:rPr lang="en-US" sz="1600" i="1" dirty="0" smtClean="0">
                <a:latin typeface="Cambria" pitchFamily="18" charset="0"/>
              </a:rPr>
              <a:t>. </a:t>
            </a:r>
            <a:r>
              <a:rPr lang="en-US" sz="1600" i="1" dirty="0" err="1" smtClean="0">
                <a:latin typeface="Cambria" pitchFamily="18" charset="0"/>
              </a:rPr>
              <a:t>Bệnh</a:t>
            </a:r>
            <a:r>
              <a:rPr lang="en-US" sz="1600" i="1" dirty="0" smtClean="0">
                <a:latin typeface="Cambria" pitchFamily="18" charset="0"/>
              </a:rPr>
              <a:t> </a:t>
            </a:r>
            <a:r>
              <a:rPr lang="en-US" sz="1600" i="1" dirty="0" err="1" smtClean="0">
                <a:latin typeface="Cambria" pitchFamily="18" charset="0"/>
              </a:rPr>
              <a:t>ngông</a:t>
            </a:r>
            <a:r>
              <a:rPr lang="en-US" sz="1600" i="1" dirty="0" smtClean="0">
                <a:latin typeface="Cambria" pitchFamily="18" charset="0"/>
              </a:rPr>
              <a:t> </a:t>
            </a:r>
            <a:r>
              <a:rPr lang="en-US" sz="1600" i="1" dirty="0" err="1" smtClean="0">
                <a:latin typeface="Cambria" pitchFamily="18" charset="0"/>
              </a:rPr>
              <a:t>nghênh</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hắn</a:t>
            </a:r>
            <a:r>
              <a:rPr lang="en-US" sz="1600" i="1" dirty="0" smtClean="0">
                <a:latin typeface="Cambria" pitchFamily="18" charset="0"/>
              </a:rPr>
              <a:t> </a:t>
            </a:r>
            <a:r>
              <a:rPr lang="en-US" sz="1600" i="1" dirty="0" err="1" smtClean="0">
                <a:latin typeface="Cambria" pitchFamily="18" charset="0"/>
              </a:rPr>
              <a:t>lây</a:t>
            </a:r>
            <a:r>
              <a:rPr lang="en-US" sz="1600" i="1" dirty="0" smtClean="0">
                <a:latin typeface="Cambria" pitchFamily="18" charset="0"/>
              </a:rPr>
              <a:t> sang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kỳ</a:t>
            </a:r>
            <a:r>
              <a:rPr lang="en-US" sz="1600" i="1" dirty="0" smtClean="0">
                <a:latin typeface="Cambria" pitchFamily="18" charset="0"/>
              </a:rPr>
              <a:t> </a:t>
            </a:r>
            <a:r>
              <a:rPr lang="en-US" sz="1600" i="1" dirty="0" err="1" smtClean="0">
                <a:latin typeface="Cambria" pitchFamily="18" charset="0"/>
              </a:rPr>
              <a:t>lạ</a:t>
            </a:r>
            <a:r>
              <a:rPr lang="en-US" sz="1600" i="1" dirty="0" smtClean="0">
                <a:latin typeface="Cambria" pitchFamily="18" charset="0"/>
              </a:rPr>
              <a:t> </a:t>
            </a:r>
            <a:r>
              <a:rPr lang="en-US" sz="1600" i="1" dirty="0" err="1" smtClean="0">
                <a:latin typeface="Cambria" pitchFamily="18" charset="0"/>
              </a:rPr>
              <a:t>chứ</a:t>
            </a:r>
            <a:r>
              <a:rPr lang="en-US" sz="1600" i="1" dirty="0" smtClean="0">
                <a:latin typeface="Cambria" pitchFamily="18" charset="0"/>
              </a:rPr>
              <a:t>.</a:t>
            </a:r>
          </a:p>
          <a:p>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đâm</a:t>
            </a:r>
            <a:r>
              <a:rPr lang="en-US" sz="1600" i="1" dirty="0" smtClean="0">
                <a:latin typeface="Cambria" pitchFamily="18" charset="0"/>
              </a:rPr>
              <a:t> </a:t>
            </a:r>
            <a:r>
              <a:rPr lang="en-US" sz="1600" i="1" dirty="0" err="1" smtClean="0">
                <a:latin typeface="Cambria" pitchFamily="18" charset="0"/>
              </a:rPr>
              <a:t>khốn</a:t>
            </a:r>
            <a:r>
              <a:rPr lang="en-US" sz="1600" i="1" dirty="0" smtClean="0">
                <a:latin typeface="Cambria" pitchFamily="18" charset="0"/>
              </a:rPr>
              <a:t> </a:t>
            </a:r>
            <a:r>
              <a:rPr lang="en-US" sz="1600" i="1" dirty="0" err="1" smtClean="0">
                <a:latin typeface="Cambria" pitchFamily="18" charset="0"/>
              </a:rPr>
              <a:t>kiếp</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vậỵ</a:t>
            </a:r>
            <a:r>
              <a:rPr lang="en-US" sz="1600" i="1" dirty="0" smtClean="0">
                <a:latin typeface="Cambria" pitchFamily="18" charset="0"/>
              </a:rPr>
              <a:t> </a:t>
            </a:r>
            <a:r>
              <a:rPr lang="en-US" sz="1600" i="1" dirty="0" err="1" smtClean="0">
                <a:latin typeface="Cambria" pitchFamily="18" charset="0"/>
              </a:rPr>
              <a:t>Thật</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cắt</a:t>
            </a:r>
            <a:r>
              <a:rPr lang="en-US" sz="1600" i="1" dirty="0" smtClean="0">
                <a:latin typeface="Cambria" pitchFamily="18" charset="0"/>
              </a:rPr>
              <a:t> </a:t>
            </a:r>
            <a:r>
              <a:rPr lang="en-US" sz="1600" i="1" dirty="0" err="1" smtClean="0">
                <a:latin typeface="Cambria" pitchFamily="18" charset="0"/>
              </a:rPr>
              <a:t>nghĩa</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hết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khúc</a:t>
            </a:r>
            <a:r>
              <a:rPr lang="en-US" sz="1600" i="1" dirty="0" smtClean="0">
                <a:latin typeface="Cambria" pitchFamily="18" charset="0"/>
              </a:rPr>
              <a:t> </a:t>
            </a:r>
            <a:r>
              <a:rPr lang="en-US" sz="1600" i="1" dirty="0" err="1" smtClean="0">
                <a:latin typeface="Cambria" pitchFamily="18" charset="0"/>
              </a:rPr>
              <a:t>khuỷu</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tính</a:t>
            </a:r>
            <a:r>
              <a:rPr lang="en-US" sz="1600" i="1" dirty="0" smtClean="0">
                <a:latin typeface="Cambria" pitchFamily="18" charset="0"/>
              </a:rPr>
              <a:t> </a:t>
            </a:r>
            <a:r>
              <a:rPr lang="en-US" sz="1600" i="1" dirty="0" err="1" smtClean="0">
                <a:latin typeface="Cambria" pitchFamily="18" charset="0"/>
              </a:rPr>
              <a:t>tự</a:t>
            </a:r>
            <a:r>
              <a:rPr lang="en-US" sz="1600" i="1" dirty="0" smtClean="0">
                <a:latin typeface="Cambria" pitchFamily="18" charset="0"/>
              </a:rPr>
              <a:t> </a:t>
            </a:r>
            <a:r>
              <a:rPr lang="en-US" sz="1600" i="1" dirty="0" err="1" smtClean="0">
                <a:latin typeface="Cambria" pitchFamily="18" charset="0"/>
              </a:rPr>
              <a:t>kiêu</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tự</a:t>
            </a:r>
            <a:r>
              <a:rPr lang="en-US" sz="1600" i="1" dirty="0" smtClean="0">
                <a:latin typeface="Cambria" pitchFamily="18" charset="0"/>
              </a:rPr>
              <a:t> </a:t>
            </a:r>
            <a:r>
              <a:rPr lang="en-US" sz="1600" i="1" dirty="0" err="1" smtClean="0">
                <a:latin typeface="Cambria" pitchFamily="18" charset="0"/>
              </a:rPr>
              <a:t>đại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hung </a:t>
            </a:r>
            <a:r>
              <a:rPr lang="en-US" sz="1600" i="1" dirty="0" err="1" smtClean="0">
                <a:latin typeface="Cambria" pitchFamily="18" charset="0"/>
              </a:rPr>
              <a:t>hăng</a:t>
            </a:r>
            <a:r>
              <a:rPr lang="en-US" sz="1600" i="1" dirty="0" smtClean="0">
                <a:latin typeface="Cambria" pitchFamily="18" charset="0"/>
              </a:rPr>
              <a:t> </a:t>
            </a:r>
            <a:r>
              <a:rPr lang="en-US" sz="1600" i="1" dirty="0" err="1" smtClean="0">
                <a:latin typeface="Cambria" pitchFamily="18" charset="0"/>
              </a:rPr>
              <a:t>gàn</a:t>
            </a:r>
            <a:r>
              <a:rPr lang="en-US" sz="1600" i="1" dirty="0" smtClean="0">
                <a:latin typeface="Cambria" pitchFamily="18" charset="0"/>
              </a:rPr>
              <a:t> </a:t>
            </a:r>
            <a:r>
              <a:rPr lang="en-US" sz="1600" i="1" dirty="0" err="1" smtClean="0">
                <a:latin typeface="Cambria" pitchFamily="18" charset="0"/>
              </a:rPr>
              <a:t>bướng</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mặt</a:t>
            </a:r>
            <a:r>
              <a:rPr lang="en-US" sz="1600" i="1" dirty="0" smtClean="0">
                <a:latin typeface="Cambria" pitchFamily="18" charset="0"/>
              </a:rPr>
              <a:t> </a:t>
            </a:r>
            <a:r>
              <a:rPr lang="en-US" sz="1600" i="1" dirty="0" err="1" smtClean="0">
                <a:latin typeface="Cambria" pitchFamily="18" charset="0"/>
              </a:rPr>
              <a:t>hão</a:t>
            </a:r>
            <a:r>
              <a:rPr lang="en-US" sz="1600" i="1" dirty="0" smtClean="0">
                <a:latin typeface="Cambria" pitchFamily="18" charset="0"/>
              </a:rPr>
              <a:t> </a:t>
            </a:r>
            <a:r>
              <a:rPr lang="en-US" sz="1600" i="1" dirty="0" err="1" smtClean="0">
                <a:latin typeface="Cambria" pitchFamily="18" charset="0"/>
              </a:rPr>
              <a:t>huyền</a:t>
            </a:r>
            <a:r>
              <a:rPr lang="en-US" sz="1600" i="1" dirty="0" smtClean="0">
                <a:latin typeface="Cambria" pitchFamily="18" charset="0"/>
              </a:rPr>
              <a:t> ở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óc</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gội</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sạch</a:t>
            </a:r>
            <a:r>
              <a:rPr lang="en-US" sz="1600" i="1" dirty="0" smtClean="0">
                <a:latin typeface="Cambria" pitchFamily="18" charset="0"/>
              </a:rPr>
              <a:t> </a:t>
            </a:r>
            <a:r>
              <a:rPr lang="en-US" sz="1600" i="1" dirty="0" err="1" smtClean="0">
                <a:latin typeface="Cambria" pitchFamily="18" charset="0"/>
              </a:rPr>
              <a:t>hẳn</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ngã</a:t>
            </a:r>
            <a:r>
              <a:rPr lang="en-US" sz="1600" i="1" dirty="0" smtClean="0">
                <a:latin typeface="Cambria" pitchFamily="18" charset="0"/>
              </a:rPr>
              <a:t> </a:t>
            </a:r>
            <a:r>
              <a:rPr lang="en-US" sz="1600" i="1" dirty="0" err="1" smtClean="0">
                <a:latin typeface="Cambria" pitchFamily="18" charset="0"/>
              </a:rPr>
              <a:t>thằng</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mắng</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nịnh</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 : " Ồ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giỏi</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giỏi</a:t>
            </a:r>
            <a:r>
              <a:rPr lang="en-US" sz="1600" i="1" dirty="0" smtClean="0">
                <a:latin typeface="Cambria" pitchFamily="18" charset="0"/>
              </a:rPr>
              <a:t> </a:t>
            </a:r>
            <a:r>
              <a:rPr lang="en-US" sz="1600" i="1" dirty="0" err="1" smtClean="0">
                <a:latin typeface="Cambria" pitchFamily="18" charset="0"/>
              </a:rPr>
              <a:t>thật</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gảy</a:t>
            </a:r>
            <a:r>
              <a:rPr lang="en-US" sz="1600" i="1" dirty="0" smtClean="0">
                <a:latin typeface="Cambria" pitchFamily="18" charset="0"/>
              </a:rPr>
              <a:t> </a:t>
            </a:r>
            <a:r>
              <a:rPr lang="en-US" sz="1600" i="1" dirty="0" err="1" smtClean="0">
                <a:latin typeface="Cambria" pitchFamily="18" charset="0"/>
              </a:rPr>
              <a:t>khẽ</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thằng</a:t>
            </a:r>
            <a:r>
              <a:rPr lang="en-US" sz="1600" i="1" dirty="0" smtClean="0">
                <a:latin typeface="Cambria" pitchFamily="18" charset="0"/>
              </a:rPr>
              <a:t> cha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lăn</a:t>
            </a:r>
            <a:r>
              <a:rPr lang="en-US" sz="1600" i="1" dirty="0" smtClean="0">
                <a:latin typeface="Cambria" pitchFamily="18" charset="0"/>
              </a:rPr>
              <a:t> </a:t>
            </a:r>
            <a:r>
              <a:rPr lang="en-US" sz="1600" i="1" dirty="0" err="1" smtClean="0">
                <a:latin typeface="Cambria" pitchFamily="18" charset="0"/>
              </a:rPr>
              <a:t>chiêng</a:t>
            </a:r>
            <a:r>
              <a:rPr lang="en-US" sz="1600" i="1" dirty="0" smtClean="0">
                <a:latin typeface="Cambria" pitchFamily="18" charset="0"/>
              </a:rPr>
              <a:t> ".</a:t>
            </a:r>
          </a:p>
          <a:p>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nhờ</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xoàng</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tăm</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vang</a:t>
            </a:r>
            <a:r>
              <a:rPr lang="en-US" sz="1600" i="1" dirty="0" smtClean="0">
                <a:latin typeface="Cambria" pitchFamily="18" charset="0"/>
              </a:rPr>
              <a:t> </a:t>
            </a:r>
            <a:r>
              <a:rPr lang="en-US" sz="1600" i="1" dirty="0" err="1" smtClean="0">
                <a:latin typeface="Cambria" pitchFamily="18" charset="0"/>
              </a:rPr>
              <a:t>rộn</a:t>
            </a:r>
            <a:r>
              <a:rPr lang="en-US" sz="1600" i="1" dirty="0" smtClean="0">
                <a:latin typeface="Cambria" pitchFamily="18" charset="0"/>
              </a:rPr>
              <a:t>, </a:t>
            </a:r>
            <a:r>
              <a:rPr lang="en-US" sz="1600" i="1" dirty="0" err="1" smtClean="0">
                <a:latin typeface="Cambria" pitchFamily="18" charset="0"/>
              </a:rPr>
              <a:t>ít</a:t>
            </a:r>
            <a:r>
              <a:rPr lang="en-US" sz="1600" i="1" dirty="0" smtClean="0">
                <a:latin typeface="Cambria" pitchFamily="18" charset="0"/>
              </a:rPr>
              <a:t> </a:t>
            </a:r>
            <a:r>
              <a:rPr lang="en-US" sz="1600" i="1" dirty="0" err="1" smtClean="0">
                <a:latin typeface="Cambria" pitchFamily="18" charset="0"/>
              </a:rPr>
              <a:t>nhất</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xóm</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phổng</a:t>
            </a:r>
            <a:r>
              <a:rPr lang="en-US" sz="1600" i="1" dirty="0" smtClean="0">
                <a:latin typeface="Cambria" pitchFamily="18" charset="0"/>
              </a:rPr>
              <a:t> </a:t>
            </a:r>
            <a:r>
              <a:rPr lang="en-US" sz="1600" i="1" dirty="0" err="1" smtClean="0">
                <a:latin typeface="Cambria" pitchFamily="18" charset="0"/>
              </a:rPr>
              <a:t>mũi</a:t>
            </a:r>
            <a:r>
              <a:rPr lang="en-US" sz="1600" i="1" dirty="0" smtClean="0">
                <a:latin typeface="Cambria" pitchFamily="18" charset="0"/>
              </a:rPr>
              <a:t>.</a:t>
            </a:r>
            <a:endParaRPr lang="en-US" sz="1600" i="1" dirty="0">
              <a:latin typeface="Cambria" pitchFamily="18" charset="0"/>
            </a:endParaRPr>
          </a:p>
          <a:p>
            <a:r>
              <a:rPr lang="vi-VN" sz="1600" i="1" dirty="0" smtClean="0">
                <a:latin typeface="Cambria" pitchFamily="18" charset="0"/>
              </a:rPr>
              <a:t>Lũ trẻ trong xóm thi nhau đi " đúc " dế, đào dế, săn dế đem về cho chọi với tôi- tôi đã trở nên tay võ giỏi khét tiếng.  Phải, dế nào tôi cũng chỉ phóng vài các đạp hậu, cậu ta đã chạy bán xác.  Hồi ấy, tôi đương giữa tuổi thanh xuân, sức lực cường tráng, nhất là thêm cái tính kiêu tính hợm chẳng coi ai ra gì nên cứ càng làm bộ.  </a:t>
            </a:r>
          </a:p>
          <a:p>
            <a:r>
              <a:rPr lang="vi-VN" sz="1600" i="1" dirty="0" smtClean="0">
                <a:latin typeface="Cambria" pitchFamily="18" charset="0"/>
              </a:rPr>
              <a:t>Vì tôi thắng tợn nên hai cậu cho lên đứng uống sương trên giàn mồng tơi, gọi là lên chơi sương trên giàn mồng tơi, nhưng vẫn bị một sợi chỉ buộc vào càng.  Tôi có thể cắn đứt sợi chỉ dễ như chơi nhưng tôi không cắn.  Tôi uống từng giọt sương lóng lánh trên lá mồng tơi rồi ung dung ca hát trong ảnh bị trói buộc như thế.  Tệ quá nữa, muốn làm đẹp lòng hai cậu bé, tôi chỉ loanh quanh cả ngày cạnh cái hộp diêm buồng ngủ của tôi, không nghĩ đi đâu xa một bước.  Thỉnh thoảng, cao hứng, tôi đạp hai càng cất tiếng gáy riii ... riiii, ôi tôi đã quên cái thân bị đem làm trò chơi.   Mẩu lá cỏ non và thói ngông cuồng đã khiến tôi đâm ra ngu tối đến thế.</a:t>
            </a:r>
          </a:p>
          <a:p>
            <a:r>
              <a:rPr lang="vi-VN" sz="1600" i="1" dirty="0" smtClean="0">
                <a:latin typeface="Cambria" pitchFamily="18" charset="0"/>
              </a:rPr>
              <a:t> </a:t>
            </a:r>
            <a:endParaRPr lang="en-US" sz="1600" i="1" dirty="0" smtClean="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1569660"/>
          </a:xfrm>
          <a:prstGeom prst="rect">
            <a:avLst/>
          </a:prstGeom>
          <a:noFill/>
        </p:spPr>
        <p:txBody>
          <a:bodyPr wrap="square" rtlCol="0">
            <a:spAutoFit/>
          </a:bodyPr>
          <a:lstStyle/>
          <a:p>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ngày</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cảm</a:t>
            </a:r>
            <a:r>
              <a:rPr lang="en-US" sz="1600" i="1" dirty="0">
                <a:latin typeface="Cambria" pitchFamily="18" charset="0"/>
              </a:rPr>
              <a:t> </a:t>
            </a:r>
            <a:r>
              <a:rPr lang="en-US" sz="1600" i="1" dirty="0" err="1">
                <a:latin typeface="Cambria" pitchFamily="18" charset="0"/>
              </a:rPr>
              <a:t>ơn</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sự</a:t>
            </a:r>
            <a:r>
              <a:rPr lang="en-US" sz="1600" i="1" dirty="0">
                <a:latin typeface="Cambria" pitchFamily="18" charset="0"/>
              </a:rPr>
              <a:t> </a:t>
            </a:r>
            <a:r>
              <a:rPr lang="en-US" sz="1600" i="1" dirty="0" err="1">
                <a:latin typeface="Cambria" pitchFamily="18" charset="0"/>
              </a:rPr>
              <a:t>tình</a:t>
            </a:r>
            <a:r>
              <a:rPr lang="en-US" sz="1600" i="1" dirty="0">
                <a:latin typeface="Cambria" pitchFamily="18" charset="0"/>
              </a:rPr>
              <a:t> </a:t>
            </a:r>
            <a:r>
              <a:rPr lang="en-US" sz="1600" i="1" dirty="0" err="1">
                <a:latin typeface="Cambria" pitchFamily="18" charset="0"/>
              </a:rPr>
              <a:t>cờ</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mở</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a:t>
            </a: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thuê</a:t>
            </a:r>
            <a:r>
              <a:rPr lang="en-US" sz="1600" i="1" dirty="0">
                <a:latin typeface="Cambria" pitchFamily="18" charset="0"/>
              </a:rPr>
              <a:t>, </a:t>
            </a:r>
            <a:r>
              <a:rPr lang="en-US" sz="1600" i="1" dirty="0" err="1">
                <a:latin typeface="Cambria" pitchFamily="18" charset="0"/>
              </a:rPr>
              <a:t>mua</a:t>
            </a:r>
            <a:r>
              <a:rPr lang="en-US" sz="1600" i="1" dirty="0">
                <a:latin typeface="Cambria" pitchFamily="18" charset="0"/>
              </a:rPr>
              <a:t> </a:t>
            </a:r>
            <a:r>
              <a:rPr lang="en-US" sz="1600" i="1" dirty="0" err="1">
                <a:latin typeface="Cambria" pitchFamily="18" charset="0"/>
              </a:rPr>
              <a:t>vui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chọi</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Ðối</a:t>
            </a:r>
            <a:r>
              <a:rPr lang="en-US" sz="1600" i="1" dirty="0">
                <a:latin typeface="Cambria" pitchFamily="18" charset="0"/>
              </a:rPr>
              <a:t> </a:t>
            </a:r>
            <a:r>
              <a:rPr lang="en-US" sz="1600" i="1" dirty="0" err="1">
                <a:latin typeface="Cambria" pitchFamily="18" charset="0"/>
              </a:rPr>
              <a:t>thủ</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chàng</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chưa</a:t>
            </a:r>
            <a:r>
              <a:rPr lang="en-US" sz="1600" i="1" dirty="0">
                <a:latin typeface="Cambria" pitchFamily="18" charset="0"/>
              </a:rPr>
              <a:t> </a:t>
            </a:r>
            <a:r>
              <a:rPr lang="en-US" sz="1600" i="1" dirty="0" err="1">
                <a:latin typeface="Cambria" pitchFamily="18" charset="0"/>
              </a:rPr>
              <a:t>kín</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dài</a:t>
            </a:r>
            <a:r>
              <a:rPr lang="en-US" sz="1600" i="1" dirty="0">
                <a:latin typeface="Cambria" pitchFamily="18" charset="0"/>
              </a:rPr>
              <a:t> </a:t>
            </a:r>
            <a:r>
              <a:rPr lang="en-US" sz="1600" i="1" dirty="0" err="1">
                <a:latin typeface="Cambria" pitchFamily="18" charset="0"/>
              </a:rPr>
              <a:t>bằng</a:t>
            </a:r>
            <a:r>
              <a:rPr lang="en-US" sz="1600" i="1" dirty="0">
                <a:latin typeface="Cambria" pitchFamily="18" charset="0"/>
              </a:rPr>
              <a:t> </a:t>
            </a:r>
            <a:r>
              <a:rPr lang="en-US" sz="1600" i="1" dirty="0" err="1">
                <a:latin typeface="Cambria" pitchFamily="18" charset="0"/>
              </a:rPr>
              <a:t>nửa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đẩy</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đối</a:t>
            </a:r>
            <a:r>
              <a:rPr lang="en-US" sz="1600" i="1" dirty="0">
                <a:latin typeface="Cambria" pitchFamily="18" charset="0"/>
              </a:rPr>
              <a:t> </a:t>
            </a:r>
            <a:r>
              <a:rPr lang="en-US" sz="1600" i="1" dirty="0" err="1">
                <a:latin typeface="Cambria" pitchFamily="18" charset="0"/>
              </a:rPr>
              <a:t>diện</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nháo</a:t>
            </a:r>
            <a:r>
              <a:rPr lang="en-US" sz="1600" i="1" dirty="0">
                <a:latin typeface="Cambria" pitchFamily="18" charset="0"/>
              </a:rPr>
              <a:t> </a:t>
            </a:r>
            <a:r>
              <a:rPr lang="en-US" sz="1600" i="1" dirty="0" err="1">
                <a:latin typeface="Cambria" pitchFamily="18" charset="0"/>
              </a:rPr>
              <a:t>nhác</a:t>
            </a:r>
            <a:r>
              <a:rPr lang="en-US" sz="1600" i="1" dirty="0">
                <a:latin typeface="Cambria" pitchFamily="18" charset="0"/>
              </a:rPr>
              <a:t> </a:t>
            </a:r>
            <a:r>
              <a:rPr lang="en-US" sz="1600" i="1" dirty="0" err="1">
                <a:latin typeface="Cambria" pitchFamily="18" charset="0"/>
              </a:rPr>
              <a:t>kêu</a:t>
            </a:r>
            <a:r>
              <a:rPr lang="en-US" sz="1600" i="1" dirty="0">
                <a:latin typeface="Cambria" pitchFamily="18" charset="0"/>
              </a:rPr>
              <a:t> </a:t>
            </a:r>
            <a:r>
              <a:rPr lang="en-US" sz="1600" i="1" dirty="0" err="1">
                <a:latin typeface="Cambria" pitchFamily="18" charset="0"/>
              </a:rPr>
              <a:t>tru</a:t>
            </a:r>
            <a:r>
              <a:rPr lang="en-US" sz="1600" i="1" dirty="0">
                <a:latin typeface="Cambria" pitchFamily="18" charset="0"/>
              </a:rPr>
              <a:t> </a:t>
            </a:r>
            <a:r>
              <a:rPr lang="en-US" sz="1600" i="1" dirty="0" err="1">
                <a:latin typeface="Cambria" pitchFamily="18" charset="0"/>
              </a:rPr>
              <a:t>tréo</a:t>
            </a:r>
            <a:r>
              <a:rPr lang="en-US" sz="1600" i="1" dirty="0">
                <a:latin typeface="Cambria" pitchFamily="18" charset="0"/>
              </a:rPr>
              <a:t> :</a:t>
            </a:r>
          </a:p>
          <a:p>
            <a:r>
              <a:rPr lang="en-US" sz="1600" i="1" dirty="0">
                <a:latin typeface="Cambria" pitchFamily="18" charset="0"/>
              </a:rPr>
              <a:t>    -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lạy</a:t>
            </a:r>
            <a:r>
              <a:rPr lang="en-US" sz="1600" i="1" dirty="0">
                <a:latin typeface="Cambria" pitchFamily="18" charset="0"/>
              </a:rPr>
              <a:t>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lạy</a:t>
            </a:r>
            <a:r>
              <a:rPr lang="en-US" sz="1600" i="1" dirty="0">
                <a:latin typeface="Cambria" pitchFamily="18" charset="0"/>
              </a:rPr>
              <a:t>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tha</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lớn</a:t>
            </a:r>
            <a:r>
              <a:rPr lang="en-US" sz="1600" i="1" dirty="0">
                <a:latin typeface="Cambria" pitchFamily="18" charset="0"/>
              </a:rPr>
              <a:t>,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rằng</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to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qua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dắt</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ở </a:t>
            </a:r>
            <a:r>
              <a:rPr lang="en-US" sz="1600" i="1" dirty="0" err="1">
                <a:latin typeface="Cambria" pitchFamily="18" charset="0"/>
              </a:rPr>
              <a:t>riêng</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mà</a:t>
            </a:r>
            <a:r>
              <a:rPr lang="en-US" sz="1600" i="1" dirty="0" smtClean="0">
                <a:latin typeface="Cambria" pitchFamily="18" charset="0"/>
              </a:rPr>
              <a:t>.</a:t>
            </a:r>
            <a:endParaRPr lang="en-US" sz="1600" i="1" dirty="0">
              <a:latin typeface="Cambria" pitchFamily="18" charset="0"/>
            </a:endParaRPr>
          </a:p>
        </p:txBody>
      </p:sp>
      <p:pic>
        <p:nvPicPr>
          <p:cNvPr id="3" name="Picture 38" descr="http://t2.gstatic.com/images?q=tbn:ANd9GcQx42ERbCc7_gJKw8lJ6m0KmSWT-PHVVATUL817d98ZT_hDS8KA"/>
          <p:cNvPicPr>
            <a:picLocks noChangeAspect="1" noChangeArrowheads="1"/>
          </p:cNvPicPr>
          <p:nvPr/>
        </p:nvPicPr>
        <p:blipFill>
          <a:blip r:embed="rId2" cstate="print"/>
          <a:srcRect/>
          <a:stretch>
            <a:fillRect/>
          </a:stretch>
        </p:blipFill>
        <p:spPr bwMode="auto">
          <a:xfrm>
            <a:off x="152400" y="1828800"/>
            <a:ext cx="2466975" cy="1847851"/>
          </a:xfrm>
          <a:prstGeom prst="rect">
            <a:avLst/>
          </a:prstGeom>
          <a:noFill/>
        </p:spPr>
      </p:pic>
      <p:sp>
        <p:nvSpPr>
          <p:cNvPr id="4" name="TextBox 3"/>
          <p:cNvSpPr txBox="1"/>
          <p:nvPr/>
        </p:nvSpPr>
        <p:spPr>
          <a:xfrm>
            <a:off x="152400" y="1838326"/>
            <a:ext cx="1295400" cy="533400"/>
          </a:xfrm>
          <a:prstGeom prst="rect">
            <a:avLst/>
          </a:prstGeom>
          <a:solidFill>
            <a:schemeClr val="accent3">
              <a:lumMod val="20000"/>
              <a:lumOff val="80000"/>
              <a:alpha val="46000"/>
            </a:schemeClr>
          </a:solidFill>
        </p:spPr>
        <p:txBody>
          <a:bodyPr wrap="none" rtlCol="0">
            <a:noAutofit/>
          </a:bodyPr>
          <a:lstStyle/>
          <a:p>
            <a:pPr algn="ctr"/>
            <a:r>
              <a:rPr lang="en-US" sz="1600" i="1" dirty="0" err="1">
                <a:latin typeface="Cambria" pitchFamily="18" charset="0"/>
              </a:rPr>
              <a:t>Xiến</a:t>
            </a:r>
            <a:r>
              <a:rPr lang="en-US" sz="1600" i="1" dirty="0">
                <a:latin typeface="Cambria" pitchFamily="18" charset="0"/>
              </a:rPr>
              <a:t> </a:t>
            </a:r>
            <a:r>
              <a:rPr lang="en-US" sz="1600" i="1" dirty="0" err="1" smtClean="0">
                <a:latin typeface="Cambria" pitchFamily="18" charset="0"/>
              </a:rPr>
              <a:t>Tóc</a:t>
            </a:r>
            <a:endParaRPr lang="en-US" sz="1600" i="1" dirty="0" smtClean="0">
              <a:latin typeface="Cambria" pitchFamily="18" charset="0"/>
            </a:endParaRPr>
          </a:p>
          <a:p>
            <a:pPr algn="ctr"/>
            <a:r>
              <a:rPr lang="en-US" sz="1200" i="1" dirty="0" smtClean="0">
                <a:latin typeface="Cambria" pitchFamily="18" charset="0"/>
              </a:rPr>
              <a:t>(Capricorn beetle)</a:t>
            </a:r>
            <a:endParaRPr lang="en-US" sz="1200" i="1" dirty="0">
              <a:latin typeface="Cambria" pitchFamily="18" charset="0"/>
            </a:endParaRPr>
          </a:p>
        </p:txBody>
      </p:sp>
      <p:sp>
        <p:nvSpPr>
          <p:cNvPr id="5" name="TextBox 4"/>
          <p:cNvSpPr txBox="1"/>
          <p:nvPr/>
        </p:nvSpPr>
        <p:spPr>
          <a:xfrm>
            <a:off x="2743200" y="1676400"/>
            <a:ext cx="6400800" cy="2062103"/>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thản</a:t>
            </a:r>
            <a:r>
              <a:rPr lang="en-US" sz="1600" i="1" dirty="0" smtClean="0">
                <a:latin typeface="Cambria" pitchFamily="18" charset="0"/>
              </a:rPr>
              <a:t> </a:t>
            </a:r>
            <a:r>
              <a:rPr lang="en-US" sz="1600" i="1" dirty="0" err="1" smtClean="0">
                <a:latin typeface="Cambria" pitchFamily="18" charset="0"/>
              </a:rPr>
              <a:t>nhiên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xông</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chiến</a:t>
            </a:r>
            <a:r>
              <a:rPr lang="en-US" sz="1600" i="1" dirty="0" smtClean="0">
                <a:latin typeface="Cambria" pitchFamily="18" charset="0"/>
              </a:rPr>
              <a:t> </a:t>
            </a:r>
            <a:r>
              <a:rPr lang="en-US" sz="1600" i="1" dirty="0" err="1" smtClean="0">
                <a:latin typeface="Cambria" pitchFamily="18" charset="0"/>
              </a:rPr>
              <a:t>ngay</a:t>
            </a:r>
            <a:r>
              <a:rPr lang="en-US" sz="1600" i="1" dirty="0" smtClean="0">
                <a:latin typeface="Cambria" pitchFamily="18" charset="0"/>
              </a:rPr>
              <a:t> </a:t>
            </a:r>
            <a:r>
              <a:rPr lang="en-US" sz="1600" i="1" dirty="0" err="1" smtClean="0">
                <a:latin typeface="Cambria" pitchFamily="18" charset="0"/>
              </a:rPr>
              <a:t>thằng</a:t>
            </a:r>
            <a:r>
              <a:rPr lang="en-US" sz="1600" i="1" dirty="0" smtClean="0">
                <a:latin typeface="Cambria" pitchFamily="18" charset="0"/>
              </a:rPr>
              <a:t> </a:t>
            </a:r>
            <a:r>
              <a:rPr lang="en-US" sz="1600" i="1" dirty="0" err="1" smtClean="0">
                <a:latin typeface="Cambria" pitchFamily="18" charset="0"/>
              </a:rPr>
              <a:t>bé</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hu</a:t>
            </a:r>
            <a:r>
              <a:rPr lang="en-US" sz="1600" i="1" dirty="0" smtClean="0">
                <a:latin typeface="Cambria" pitchFamily="18" charset="0"/>
              </a:rPr>
              <a:t> </a:t>
            </a:r>
            <a:r>
              <a:rPr lang="en-US" sz="1600" i="1" dirty="0" err="1" smtClean="0">
                <a:latin typeface="Cambria" pitchFamily="18" charset="0"/>
              </a:rPr>
              <a:t>hu</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chạy</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lồng</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đứa</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xem</a:t>
            </a:r>
            <a:r>
              <a:rPr lang="en-US" sz="1600" i="1" dirty="0" smtClean="0">
                <a:latin typeface="Cambria" pitchFamily="18" charset="0"/>
              </a:rPr>
              <a:t> </a:t>
            </a:r>
            <a:r>
              <a:rPr lang="en-US" sz="1600" i="1" dirty="0" err="1" smtClean="0">
                <a:latin typeface="Cambria" pitchFamily="18" charset="0"/>
              </a:rPr>
              <a:t>chọi</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cười</a:t>
            </a:r>
            <a:r>
              <a:rPr lang="en-US" sz="1600" i="1" dirty="0" smtClean="0">
                <a:latin typeface="Cambria" pitchFamily="18" charset="0"/>
              </a:rPr>
              <a:t> ha </a:t>
            </a:r>
            <a:r>
              <a:rPr lang="en-US" sz="1600" i="1" dirty="0" err="1" smtClean="0">
                <a:latin typeface="Cambria" pitchFamily="18" charset="0"/>
              </a:rPr>
              <a:t>hả</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nổi</a:t>
            </a:r>
            <a:r>
              <a:rPr lang="en-US" sz="1600" i="1" dirty="0" smtClean="0">
                <a:latin typeface="Cambria" pitchFamily="18" charset="0"/>
              </a:rPr>
              <a:t> </a:t>
            </a:r>
            <a:r>
              <a:rPr lang="en-US" sz="1600" i="1" dirty="0" err="1" smtClean="0">
                <a:latin typeface="Cambria" pitchFamily="18" charset="0"/>
              </a:rPr>
              <a:t>hăng</a:t>
            </a:r>
            <a:r>
              <a:rPr lang="en-US" sz="1600" i="1" dirty="0" smtClean="0">
                <a:latin typeface="Cambria" pitchFamily="18" charset="0"/>
              </a:rPr>
              <a:t>.</a:t>
            </a:r>
          </a:p>
          <a:p>
            <a:r>
              <a:rPr lang="en-US" sz="1600" i="1" dirty="0" smtClean="0">
                <a:latin typeface="Cambria" pitchFamily="18" charset="0"/>
              </a:rPr>
              <a:t> </a:t>
            </a:r>
          </a:p>
          <a:p>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Xiến</a:t>
            </a:r>
            <a:r>
              <a:rPr lang="en-US" sz="1600" i="1" dirty="0" smtClean="0">
                <a:latin typeface="Cambria" pitchFamily="18" charset="0"/>
              </a:rPr>
              <a:t> </a:t>
            </a:r>
            <a:r>
              <a:rPr lang="en-US" sz="1600" i="1" dirty="0" err="1" smtClean="0">
                <a:latin typeface="Cambria" pitchFamily="18" charset="0"/>
              </a:rPr>
              <a:t>Tóc</a:t>
            </a:r>
            <a:r>
              <a:rPr lang="en-US" sz="1600" i="1" dirty="0" smtClean="0">
                <a:latin typeface="Cambria" pitchFamily="18" charset="0"/>
              </a:rPr>
              <a:t> bay </a:t>
            </a:r>
            <a:r>
              <a:rPr lang="en-US" sz="1600" i="1" dirty="0" err="1" smtClean="0">
                <a:latin typeface="Cambria" pitchFamily="18" charset="0"/>
              </a:rPr>
              <a:t>xè</a:t>
            </a:r>
            <a:r>
              <a:rPr lang="en-US" sz="1600" i="1" dirty="0" smtClean="0">
                <a:latin typeface="Cambria" pitchFamily="18" charset="0"/>
              </a:rPr>
              <a:t> </a:t>
            </a:r>
            <a:r>
              <a:rPr lang="en-US" sz="1600" i="1" dirty="0" err="1" smtClean="0">
                <a:latin typeface="Cambria" pitchFamily="18" charset="0"/>
              </a:rPr>
              <a:t>xè</a:t>
            </a:r>
            <a:r>
              <a:rPr lang="en-US" sz="1600" i="1" dirty="0" smtClean="0">
                <a:latin typeface="Cambria" pitchFamily="18" charset="0"/>
              </a:rPr>
              <a:t> </a:t>
            </a:r>
            <a:r>
              <a:rPr lang="en-US" sz="1600" i="1" dirty="0" err="1" smtClean="0">
                <a:latin typeface="Cambria" pitchFamily="18" charset="0"/>
              </a:rPr>
              <a:t>trên</a:t>
            </a:r>
            <a:r>
              <a:rPr lang="en-US" sz="1600" i="1" dirty="0" smtClean="0">
                <a:latin typeface="Cambria" pitchFamily="18" charset="0"/>
              </a:rPr>
              <a:t> </a:t>
            </a:r>
            <a:r>
              <a:rPr lang="en-US" sz="1600" i="1" dirty="0" err="1" smtClean="0">
                <a:latin typeface="Cambria" pitchFamily="18" charset="0"/>
              </a:rPr>
              <a:t>trời</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đậu</a:t>
            </a:r>
            <a:r>
              <a:rPr lang="en-US" sz="1600" i="1" dirty="0" smtClean="0">
                <a:latin typeface="Cambria" pitchFamily="18" charset="0"/>
              </a:rPr>
              <a:t> </a:t>
            </a:r>
            <a:r>
              <a:rPr lang="en-US" sz="1600" i="1" dirty="0" err="1" smtClean="0">
                <a:latin typeface="Cambria" pitchFamily="18" charset="0"/>
              </a:rPr>
              <a:t>xuống</a:t>
            </a:r>
            <a:r>
              <a:rPr lang="en-US" sz="1600" i="1" dirty="0" smtClean="0">
                <a:latin typeface="Cambria" pitchFamily="18" charset="0"/>
              </a:rPr>
              <a:t> </a:t>
            </a:r>
            <a:r>
              <a:rPr lang="en-US" sz="1600" i="1" dirty="0" err="1" smtClean="0">
                <a:latin typeface="Cambria" pitchFamily="18" charset="0"/>
              </a:rPr>
              <a:t>cành</a:t>
            </a:r>
            <a:r>
              <a:rPr lang="en-US" sz="1600" i="1" dirty="0" smtClean="0">
                <a:latin typeface="Cambria" pitchFamily="18" charset="0"/>
              </a:rPr>
              <a:t> </a:t>
            </a:r>
            <a:r>
              <a:rPr lang="en-US" sz="1600" i="1" dirty="0" err="1" smtClean="0">
                <a:latin typeface="Cambria" pitchFamily="18" charset="0"/>
              </a:rPr>
              <a:t>nhãn</a:t>
            </a:r>
            <a:r>
              <a:rPr lang="en-US" sz="1600" i="1" dirty="0" smtClean="0">
                <a:latin typeface="Cambria" pitchFamily="18" charset="0"/>
              </a:rPr>
              <a:t> </a:t>
            </a:r>
            <a:r>
              <a:rPr lang="en-US" sz="1600" i="1" dirty="0" err="1" smtClean="0">
                <a:latin typeface="Cambria" pitchFamily="18" charset="0"/>
              </a:rPr>
              <a:t>gần</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đám</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chọi</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Xiến</a:t>
            </a:r>
            <a:r>
              <a:rPr lang="en-US" sz="1600" i="1" dirty="0" smtClean="0">
                <a:latin typeface="Cambria" pitchFamily="18" charset="0"/>
              </a:rPr>
              <a:t> </a:t>
            </a:r>
            <a:r>
              <a:rPr lang="en-US" sz="1600" i="1" dirty="0" err="1" smtClean="0">
                <a:latin typeface="Cambria" pitchFamily="18" charset="0"/>
              </a:rPr>
              <a:t>Tóc</a:t>
            </a:r>
            <a:r>
              <a:rPr lang="en-US" sz="1600" i="1" dirty="0" smtClean="0">
                <a:latin typeface="Cambria" pitchFamily="18" charset="0"/>
              </a:rPr>
              <a:t> </a:t>
            </a:r>
            <a:r>
              <a:rPr lang="en-US" sz="1600" i="1" dirty="0" err="1" smtClean="0">
                <a:latin typeface="Cambria" pitchFamily="18" charset="0"/>
              </a:rPr>
              <a:t>vểnh</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sừng</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chiếc</a:t>
            </a:r>
            <a:r>
              <a:rPr lang="en-US" sz="1600" i="1" dirty="0" smtClean="0">
                <a:latin typeface="Cambria" pitchFamily="18" charset="0"/>
              </a:rPr>
              <a:t> </a:t>
            </a:r>
            <a:r>
              <a:rPr lang="en-US" sz="1600" i="1" dirty="0" err="1" smtClean="0">
                <a:latin typeface="Cambria" pitchFamily="18" charset="0"/>
              </a:rPr>
              <a:t>lưng</a:t>
            </a:r>
            <a:r>
              <a:rPr lang="en-US" sz="1600" i="1" dirty="0" smtClean="0">
                <a:latin typeface="Cambria" pitchFamily="18" charset="0"/>
              </a:rPr>
              <a:t> cong </a:t>
            </a:r>
            <a:r>
              <a:rPr lang="en-US" sz="1600" i="1" dirty="0" err="1" smtClean="0">
                <a:latin typeface="Cambria" pitchFamily="18" charset="0"/>
              </a:rPr>
              <a:t>cong</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khắc</a:t>
            </a:r>
            <a:r>
              <a:rPr lang="en-US" sz="1600" i="1" dirty="0" smtClean="0">
                <a:latin typeface="Cambria" pitchFamily="18" charset="0"/>
              </a:rPr>
              <a:t> </a:t>
            </a:r>
            <a:r>
              <a:rPr lang="en-US" sz="1600" i="1" dirty="0" err="1" smtClean="0">
                <a:latin typeface="Cambria" pitchFamily="18" charset="0"/>
              </a:rPr>
              <a:t>từng</a:t>
            </a:r>
            <a:r>
              <a:rPr lang="en-US" sz="1600" i="1" dirty="0" smtClean="0">
                <a:latin typeface="Cambria" pitchFamily="18" charset="0"/>
              </a:rPr>
              <a:t> </a:t>
            </a:r>
            <a:r>
              <a:rPr lang="en-US" sz="1600" i="1" dirty="0" err="1" smtClean="0">
                <a:latin typeface="Cambria" pitchFamily="18" charset="0"/>
              </a:rPr>
              <a:t>đốt</a:t>
            </a:r>
            <a:r>
              <a:rPr lang="en-US" sz="1600" i="1" dirty="0" smtClean="0">
                <a:latin typeface="Cambria" pitchFamily="18" charset="0"/>
              </a:rPr>
              <a:t>, </a:t>
            </a:r>
            <a:r>
              <a:rPr lang="en-US" sz="1600" i="1" dirty="0" err="1" smtClean="0">
                <a:latin typeface="Cambria" pitchFamily="18" charset="0"/>
              </a:rPr>
              <a:t>chõ</a:t>
            </a:r>
            <a:r>
              <a:rPr lang="en-US" sz="1600" i="1" dirty="0" smtClean="0">
                <a:latin typeface="Cambria" pitchFamily="18" charset="0"/>
              </a:rPr>
              <a:t> </a:t>
            </a:r>
            <a:r>
              <a:rPr lang="en-US" sz="1600" i="1" dirty="0" err="1" smtClean="0">
                <a:latin typeface="Cambria" pitchFamily="18" charset="0"/>
              </a:rPr>
              <a:t>xuống</a:t>
            </a:r>
            <a:r>
              <a:rPr lang="en-US" sz="1600" i="1" dirty="0" smtClean="0">
                <a:latin typeface="Cambria" pitchFamily="18" charset="0"/>
              </a:rPr>
              <a:t> </a:t>
            </a:r>
            <a:r>
              <a:rPr lang="en-US" sz="1600" i="1" dirty="0" err="1" smtClean="0">
                <a:latin typeface="Cambria" pitchFamily="18" charset="0"/>
              </a:rPr>
              <a:t>mắng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p>
          <a:p>
            <a:r>
              <a:rPr lang="en-US" sz="1600" i="1" dirty="0" smtClean="0">
                <a:latin typeface="Cambria" pitchFamily="18" charset="0"/>
              </a:rPr>
              <a:t>    -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mèn</a:t>
            </a:r>
            <a:r>
              <a:rPr lang="en-US" sz="1600" i="1" dirty="0" smtClean="0">
                <a:latin typeface="Cambria" pitchFamily="18" charset="0"/>
              </a:rPr>
              <a:t> </a:t>
            </a:r>
            <a:r>
              <a:rPr lang="en-US" sz="1600" i="1" dirty="0" err="1" smtClean="0">
                <a:latin typeface="Cambria" pitchFamily="18" charset="0"/>
              </a:rPr>
              <a:t>nghếch</a:t>
            </a:r>
            <a:r>
              <a:rPr lang="en-US" sz="1600" i="1" dirty="0" smtClean="0">
                <a:latin typeface="Cambria" pitchFamily="18" charset="0"/>
              </a:rPr>
              <a:t> </a:t>
            </a:r>
            <a:r>
              <a:rPr lang="en-US" sz="1600" i="1" dirty="0" err="1" smtClean="0">
                <a:latin typeface="Cambria" pitchFamily="18" charset="0"/>
              </a:rPr>
              <a:t>ngác</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 </a:t>
            </a:r>
            <a:r>
              <a:rPr lang="en-US" sz="1600" i="1" dirty="0" err="1" smtClean="0">
                <a:latin typeface="Cambria" pitchFamily="18" charset="0"/>
              </a:rPr>
              <a:t>Mày</a:t>
            </a:r>
            <a:r>
              <a:rPr lang="en-US" sz="1600" i="1" dirty="0" smtClean="0">
                <a:latin typeface="Cambria" pitchFamily="18" charset="0"/>
              </a:rPr>
              <a:t> to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nỡ</a:t>
            </a:r>
            <a:r>
              <a:rPr lang="en-US" sz="1600" i="1" dirty="0" smtClean="0">
                <a:latin typeface="Cambria" pitchFamily="18" charset="0"/>
              </a:rPr>
              <a:t> </a:t>
            </a:r>
            <a:r>
              <a:rPr lang="en-US" sz="1600" i="1" dirty="0" err="1" smtClean="0">
                <a:latin typeface="Cambria" pitchFamily="18" charset="0"/>
              </a:rPr>
              <a:t>đánh</a:t>
            </a:r>
            <a:r>
              <a:rPr lang="en-US" sz="1600" i="1" dirty="0" smtClean="0">
                <a:latin typeface="Cambria" pitchFamily="18" charset="0"/>
              </a:rPr>
              <a:t> </a:t>
            </a:r>
            <a:r>
              <a:rPr lang="en-US" sz="1600" i="1" dirty="0" err="1" smtClean="0">
                <a:latin typeface="Cambria" pitchFamily="18" charset="0"/>
              </a:rPr>
              <a:t>thằng</a:t>
            </a:r>
            <a:r>
              <a:rPr lang="en-US" sz="1600" i="1" dirty="0" smtClean="0">
                <a:latin typeface="Cambria" pitchFamily="18" charset="0"/>
              </a:rPr>
              <a:t> </a:t>
            </a:r>
            <a:r>
              <a:rPr lang="en-US" sz="1600" i="1" dirty="0" err="1" smtClean="0">
                <a:latin typeface="Cambria" pitchFamily="18" charset="0"/>
              </a:rPr>
              <a:t>bé</a:t>
            </a:r>
            <a:r>
              <a:rPr lang="en-US" sz="1600" i="1" dirty="0" smtClean="0">
                <a:latin typeface="Cambria" pitchFamily="18" charset="0"/>
              </a:rPr>
              <a:t> </a:t>
            </a:r>
            <a:r>
              <a:rPr lang="en-US" sz="1600" i="1" dirty="0" err="1" smtClean="0">
                <a:latin typeface="Cambria" pitchFamily="18" charset="0"/>
              </a:rPr>
              <a:t>bằng</a:t>
            </a:r>
            <a:r>
              <a:rPr lang="en-US" sz="1600" i="1" dirty="0" smtClean="0">
                <a:latin typeface="Cambria" pitchFamily="18" charset="0"/>
              </a:rPr>
              <a:t> </a:t>
            </a:r>
            <a:r>
              <a:rPr lang="en-US" sz="1600" i="1" dirty="0" err="1" smtClean="0">
                <a:latin typeface="Cambria" pitchFamily="18" charset="0"/>
              </a:rPr>
              <a:t>ngần</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à?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quen</a:t>
            </a:r>
            <a:r>
              <a:rPr lang="en-US" sz="1600" i="1" dirty="0" smtClean="0">
                <a:latin typeface="Cambria" pitchFamily="18" charset="0"/>
              </a:rPr>
              <a:t> </a:t>
            </a:r>
            <a:r>
              <a:rPr lang="en-US" sz="1600" i="1" dirty="0" err="1" smtClean="0">
                <a:latin typeface="Cambria" pitchFamily="18" charset="0"/>
              </a:rPr>
              <a:t>thói</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nạt</a:t>
            </a:r>
            <a:r>
              <a:rPr lang="en-US" sz="1600" i="1" dirty="0" smtClean="0">
                <a:latin typeface="Cambria" pitchFamily="18" charset="0"/>
              </a:rPr>
              <a:t>.</a:t>
            </a:r>
          </a:p>
        </p:txBody>
      </p:sp>
      <p:sp>
        <p:nvSpPr>
          <p:cNvPr id="6" name="TextBox 5"/>
          <p:cNvSpPr txBox="1"/>
          <p:nvPr/>
        </p:nvSpPr>
        <p:spPr>
          <a:xfrm>
            <a:off x="0" y="3886200"/>
            <a:ext cx="9144000" cy="3046988"/>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ngoảnh</a:t>
            </a:r>
            <a:r>
              <a:rPr lang="en-US" sz="1600" i="1" dirty="0">
                <a:latin typeface="Cambria" pitchFamily="18" charset="0"/>
              </a:rPr>
              <a:t> </a:t>
            </a:r>
            <a:r>
              <a:rPr lang="en-US" sz="1600" i="1" dirty="0" err="1">
                <a:latin typeface="Cambria" pitchFamily="18" charset="0"/>
              </a:rPr>
              <a:t>nhìn</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lực</a:t>
            </a:r>
            <a:r>
              <a:rPr lang="en-US" sz="1600" i="1" dirty="0">
                <a:latin typeface="Cambria" pitchFamily="18" charset="0"/>
              </a:rPr>
              <a:t> </a:t>
            </a:r>
            <a:r>
              <a:rPr lang="en-US" sz="1600" i="1" dirty="0" err="1">
                <a:latin typeface="Cambria" pitchFamily="18" charset="0"/>
              </a:rPr>
              <a:t>lưỡng</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uy</a:t>
            </a:r>
            <a:r>
              <a:rPr lang="en-US" sz="1600" i="1" dirty="0">
                <a:latin typeface="Cambria" pitchFamily="18" charset="0"/>
              </a:rPr>
              <a:t> </a:t>
            </a:r>
            <a:r>
              <a:rPr lang="en-US" sz="1600" i="1" dirty="0" err="1">
                <a:latin typeface="Cambria" pitchFamily="18" charset="0"/>
              </a:rPr>
              <a:t>nghi</a:t>
            </a:r>
            <a:r>
              <a:rPr lang="en-US" sz="1600" i="1" dirty="0">
                <a:latin typeface="Cambria" pitchFamily="18" charset="0"/>
              </a:rPr>
              <a:t> </a:t>
            </a:r>
            <a:r>
              <a:rPr lang="en-US" sz="1600" i="1" dirty="0" err="1">
                <a:latin typeface="Cambria" pitchFamily="18" charset="0"/>
              </a:rPr>
              <a:t>bọc</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giáp</a:t>
            </a:r>
            <a:r>
              <a:rPr lang="en-US" sz="1600" i="1" dirty="0">
                <a:latin typeface="Cambria" pitchFamily="18" charset="0"/>
              </a:rPr>
              <a:t> </a:t>
            </a:r>
            <a:r>
              <a:rPr lang="en-US" sz="1600" i="1" dirty="0" err="1">
                <a:latin typeface="Cambria" pitchFamily="18" charset="0"/>
              </a:rPr>
              <a:t>đồng</a:t>
            </a:r>
            <a:r>
              <a:rPr lang="en-US" sz="1600" i="1" dirty="0">
                <a:latin typeface="Cambria" pitchFamily="18" charset="0"/>
              </a:rPr>
              <a:t> </a:t>
            </a:r>
            <a:r>
              <a:rPr lang="en-US" sz="1600" i="1" dirty="0" err="1">
                <a:latin typeface="Cambria" pitchFamily="18" charset="0"/>
              </a:rPr>
              <a:t>hun</a:t>
            </a:r>
            <a:r>
              <a:rPr lang="en-US" sz="1600" i="1" dirty="0">
                <a:latin typeface="Cambria" pitchFamily="18" charset="0"/>
              </a:rPr>
              <a:t> </a:t>
            </a:r>
            <a:r>
              <a:rPr lang="en-US" sz="1600" i="1" dirty="0" err="1">
                <a:latin typeface="Cambria" pitchFamily="18" charset="0"/>
              </a:rPr>
              <a:t>rất</a:t>
            </a:r>
            <a:r>
              <a:rPr lang="en-US" sz="1600" i="1" dirty="0">
                <a:latin typeface="Cambria" pitchFamily="18" charset="0"/>
              </a:rPr>
              <a:t> </a:t>
            </a:r>
            <a:r>
              <a:rPr lang="en-US" sz="1600" i="1" dirty="0" err="1">
                <a:latin typeface="Cambria" pitchFamily="18" charset="0"/>
              </a:rPr>
              <a:t>cứng</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hung </a:t>
            </a:r>
            <a:r>
              <a:rPr lang="en-US" sz="1600" i="1" dirty="0" err="1">
                <a:latin typeface="Cambria" pitchFamily="18" charset="0"/>
              </a:rPr>
              <a:t>tợn</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cóc</a:t>
            </a:r>
            <a:r>
              <a:rPr lang="en-US" sz="1600" i="1" dirty="0">
                <a:latin typeface="Cambria" pitchFamily="18" charset="0"/>
              </a:rPr>
              <a:t> </a:t>
            </a:r>
            <a:r>
              <a:rPr lang="en-US" sz="1600" i="1" dirty="0" err="1">
                <a:latin typeface="Cambria" pitchFamily="18" charset="0"/>
              </a:rPr>
              <a:t>sợ</a:t>
            </a:r>
            <a:r>
              <a:rPr lang="en-US" sz="1600" i="1" dirty="0">
                <a:latin typeface="Cambria" pitchFamily="18" charset="0"/>
              </a:rPr>
              <a:t>.  </a:t>
            </a:r>
            <a:r>
              <a:rPr lang="en-US" sz="1600" i="1" dirty="0" err="1">
                <a:latin typeface="Cambria" pitchFamily="18" charset="0"/>
              </a:rPr>
              <a:t>Coi</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hãi</a:t>
            </a:r>
            <a:r>
              <a:rPr lang="en-US" sz="1600" i="1" dirty="0">
                <a:latin typeface="Cambria" pitchFamily="18" charset="0"/>
              </a:rPr>
              <a:t> </a:t>
            </a:r>
            <a:r>
              <a:rPr lang="en-US" sz="1600" i="1" dirty="0" err="1">
                <a:latin typeface="Cambria" pitchFamily="18" charset="0"/>
              </a:rPr>
              <a:t>lũ</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cây</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dám</a:t>
            </a:r>
            <a:r>
              <a:rPr lang="en-US" sz="1600" i="1" dirty="0">
                <a:latin typeface="Cambria" pitchFamily="18" charset="0"/>
              </a:rPr>
              <a:t> </a:t>
            </a:r>
            <a:r>
              <a:rPr lang="en-US" sz="1600" i="1" dirty="0" err="1">
                <a:latin typeface="Cambria" pitchFamily="18" charset="0"/>
              </a:rPr>
              <a:t>xuống</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hích</a:t>
            </a:r>
            <a:r>
              <a:rPr lang="en-US" sz="1600" i="1" dirty="0">
                <a:latin typeface="Cambria" pitchFamily="18" charset="0"/>
              </a:rPr>
              <a:t> </a:t>
            </a:r>
            <a:r>
              <a:rPr lang="en-US" sz="1600" i="1" dirty="0" err="1">
                <a:latin typeface="Cambria" pitchFamily="18" charset="0"/>
              </a:rPr>
              <a:t>mũi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câu</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Ngứa</a:t>
            </a:r>
            <a:r>
              <a:rPr lang="en-US" sz="1600" i="1" dirty="0">
                <a:latin typeface="Cambria" pitchFamily="18" charset="0"/>
              </a:rPr>
              <a:t> </a:t>
            </a:r>
            <a:r>
              <a:rPr lang="en-US" sz="1600" i="1" dirty="0" err="1">
                <a:latin typeface="Cambria" pitchFamily="18" charset="0"/>
              </a:rPr>
              <a:t>mồm</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đuổi</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thường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ngổ</a:t>
            </a:r>
            <a:r>
              <a:rPr lang="en-US" sz="1600" i="1" dirty="0">
                <a:latin typeface="Cambria" pitchFamily="18" charset="0"/>
              </a:rPr>
              <a:t> </a:t>
            </a:r>
            <a:r>
              <a:rPr lang="en-US" sz="1600" i="1" dirty="0" err="1">
                <a:latin typeface="Cambria" pitchFamily="18" charset="0"/>
              </a:rPr>
              <a:t>ngáo</a:t>
            </a:r>
            <a:r>
              <a:rPr lang="en-US" sz="1600" i="1" dirty="0">
                <a:latin typeface="Cambria" pitchFamily="18" charset="0"/>
              </a:rPr>
              <a:t> </a:t>
            </a:r>
            <a:r>
              <a:rPr lang="en-US" sz="1600" i="1" dirty="0" err="1">
                <a:latin typeface="Cambria" pitchFamily="18" charset="0"/>
              </a:rPr>
              <a:t>vụt</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hếch</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chặn</a:t>
            </a:r>
            <a:r>
              <a:rPr lang="en-US" sz="1600" i="1" dirty="0">
                <a:latin typeface="Cambria" pitchFamily="18" charset="0"/>
              </a:rPr>
              <a:t>.  </a:t>
            </a:r>
            <a:r>
              <a:rPr lang="en-US" sz="1600" i="1" dirty="0" err="1">
                <a:latin typeface="Cambria" pitchFamily="18" charset="0"/>
              </a:rPr>
              <a:t>Thảm</a:t>
            </a:r>
            <a:r>
              <a:rPr lang="en-US" sz="1600" i="1" dirty="0">
                <a:latin typeface="Cambria" pitchFamily="18" charset="0"/>
              </a:rPr>
              <a:t> </a:t>
            </a:r>
            <a:r>
              <a:rPr lang="en-US" sz="1600" i="1" dirty="0" err="1">
                <a:latin typeface="Cambria" pitchFamily="18" charset="0"/>
              </a:rPr>
              <a:t>hại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nếm</a:t>
            </a:r>
            <a:r>
              <a:rPr lang="en-US" sz="1600" i="1" dirty="0">
                <a:latin typeface="Cambria" pitchFamily="18" charset="0"/>
              </a:rPr>
              <a:t> </a:t>
            </a:r>
            <a:r>
              <a:rPr lang="en-US" sz="1600" i="1" dirty="0" err="1">
                <a:latin typeface="Cambria" pitchFamily="18" charset="0"/>
              </a:rPr>
              <a:t>thêm</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hậu</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quay </a:t>
            </a:r>
            <a:r>
              <a:rPr lang="en-US" sz="1600" i="1" dirty="0" err="1">
                <a:latin typeface="Cambria" pitchFamily="18" charset="0"/>
              </a:rPr>
              <a:t>đơ</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thoi</a:t>
            </a:r>
            <a:r>
              <a:rPr lang="en-US" sz="1600" i="1" dirty="0">
                <a:latin typeface="Cambria" pitchFamily="18" charset="0"/>
              </a:rPr>
              <a:t> </a:t>
            </a:r>
            <a:r>
              <a:rPr lang="en-US" sz="1600" i="1" dirty="0" err="1">
                <a:latin typeface="Cambria" pitchFamily="18" charset="0"/>
              </a:rPr>
              <a:t>thóp</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thương</a:t>
            </a:r>
            <a:r>
              <a:rPr lang="en-US" sz="1600" i="1" dirty="0">
                <a:latin typeface="Cambria" pitchFamily="18" charset="0"/>
              </a:rPr>
              <a:t> </a:t>
            </a:r>
            <a:r>
              <a:rPr lang="en-US" sz="1600" i="1" dirty="0" err="1">
                <a:latin typeface="Cambria" pitchFamily="18" charset="0"/>
              </a:rPr>
              <a:t>xót</a:t>
            </a:r>
            <a:r>
              <a:rPr lang="en-US" sz="1600" i="1" dirty="0">
                <a:latin typeface="Cambria" pitchFamily="18" charset="0"/>
              </a:rPr>
              <a:t>.  Tai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hoan</a:t>
            </a:r>
            <a:r>
              <a:rPr lang="en-US" sz="1600" i="1" dirty="0">
                <a:latin typeface="Cambria" pitchFamily="18" charset="0"/>
              </a:rPr>
              <a:t> </a:t>
            </a:r>
            <a:r>
              <a:rPr lang="en-US" sz="1600" i="1" dirty="0" err="1">
                <a:latin typeface="Cambria" pitchFamily="18" charset="0"/>
              </a:rPr>
              <a:t>hô</a:t>
            </a:r>
            <a:r>
              <a:rPr lang="en-US" sz="1600" i="1" dirty="0">
                <a:latin typeface="Cambria" pitchFamily="18" charset="0"/>
              </a:rPr>
              <a:t> </a:t>
            </a:r>
            <a:r>
              <a:rPr lang="en-US" sz="1600" i="1" dirty="0" err="1">
                <a:latin typeface="Cambria" pitchFamily="18" charset="0"/>
              </a:rPr>
              <a:t>râm</a:t>
            </a:r>
            <a:r>
              <a:rPr lang="en-US" sz="1600" i="1" dirty="0">
                <a:latin typeface="Cambria" pitchFamily="18" charset="0"/>
              </a:rPr>
              <a:t> ran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trẻ</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ngăn</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gần</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nhỏ</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nghiến</a:t>
            </a:r>
            <a:r>
              <a:rPr lang="en-US" sz="1600" i="1" dirty="0">
                <a:latin typeface="Cambria" pitchFamily="18" charset="0"/>
              </a:rPr>
              <a:t> </a:t>
            </a:r>
            <a:r>
              <a:rPr lang="en-US" sz="1600" i="1" dirty="0" err="1">
                <a:latin typeface="Cambria" pitchFamily="18" charset="0"/>
              </a:rPr>
              <a:t>răng</a:t>
            </a:r>
            <a:r>
              <a:rPr lang="en-US" sz="1600" i="1" dirty="0">
                <a:latin typeface="Cambria" pitchFamily="18" charset="0"/>
              </a:rPr>
              <a:t> ken </a:t>
            </a:r>
            <a:r>
              <a:rPr lang="en-US" sz="1600" i="1" dirty="0" err="1">
                <a:latin typeface="Cambria" pitchFamily="18" charset="0"/>
              </a:rPr>
              <a:t>két</a:t>
            </a:r>
            <a:r>
              <a:rPr lang="en-US" sz="1600" i="1" dirty="0">
                <a:latin typeface="Cambria" pitchFamily="18" charset="0"/>
              </a:rPr>
              <a:t>, </a:t>
            </a:r>
            <a:r>
              <a:rPr lang="en-US" sz="1600" i="1" dirty="0" err="1">
                <a:latin typeface="Cambria" pitchFamily="18" charset="0"/>
              </a:rPr>
              <a:t>chõ</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sừng</a:t>
            </a:r>
            <a:r>
              <a:rPr lang="en-US" sz="1600" i="1" dirty="0">
                <a:latin typeface="Cambria" pitchFamily="18" charset="0"/>
              </a:rPr>
              <a:t> </a:t>
            </a:r>
            <a:r>
              <a:rPr lang="en-US" sz="1600" i="1" dirty="0" err="1">
                <a:latin typeface="Cambria" pitchFamily="18" charset="0"/>
              </a:rPr>
              <a:t>dài</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quát</a:t>
            </a:r>
            <a:r>
              <a:rPr lang="en-US" sz="1600" i="1" dirty="0">
                <a:latin typeface="Cambria" pitchFamily="18" charset="0"/>
              </a:rPr>
              <a:t>:</a:t>
            </a:r>
          </a:p>
          <a:p>
            <a:r>
              <a:rPr lang="en-US" sz="1600" i="1" dirty="0">
                <a:latin typeface="Cambria" pitchFamily="18" charset="0"/>
              </a:rPr>
              <a:t>    - A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hồn</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 </a:t>
            </a:r>
            <a:r>
              <a:rPr lang="en-US" sz="1600" i="1" dirty="0" err="1">
                <a:latin typeface="Cambria" pitchFamily="18" charset="0"/>
              </a:rPr>
              <a:t>lời</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sẽ</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tay</a:t>
            </a:r>
            <a:r>
              <a:rPr lang="en-US" sz="1600" i="1" dirty="0" smtClean="0">
                <a:latin typeface="Cambria" pitchFamily="18" charset="0"/>
              </a:rPr>
              <a:t>.</a:t>
            </a:r>
            <a:endParaRPr lang="en-US" sz="1600" i="1" dirty="0">
              <a:latin typeface="Cambria" pitchFamily="18" charset="0"/>
            </a:endParaRPr>
          </a:p>
          <a:p>
            <a:endParaRPr lang="en-US" sz="1600" i="1" dirty="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0" descr="http://t2.gstatic.com/images?q=tbn:ANd9GcQnLOIjqtFHQi3Zx6b9d21fb5AFPeoDLqcj_v7g0jM_IWGsmkTiYg"/>
          <p:cNvPicPr>
            <a:picLocks noChangeAspect="1" noChangeArrowheads="1"/>
          </p:cNvPicPr>
          <p:nvPr/>
        </p:nvPicPr>
        <p:blipFill>
          <a:blip r:embed="rId2" cstate="print"/>
          <a:srcRect/>
          <a:stretch>
            <a:fillRect/>
          </a:stretch>
        </p:blipFill>
        <p:spPr bwMode="auto">
          <a:xfrm>
            <a:off x="1219200" y="3810000"/>
            <a:ext cx="3962400" cy="2509522"/>
          </a:xfrm>
          <a:prstGeom prst="rect">
            <a:avLst/>
          </a:prstGeom>
          <a:noFill/>
        </p:spPr>
      </p:pic>
      <p:sp>
        <p:nvSpPr>
          <p:cNvPr id="2" name="TextBox 1"/>
          <p:cNvSpPr txBox="1"/>
          <p:nvPr/>
        </p:nvSpPr>
        <p:spPr>
          <a:xfrm>
            <a:off x="0" y="0"/>
            <a:ext cx="9144000" cy="3816429"/>
          </a:xfrm>
          <a:prstGeom prst="rect">
            <a:avLst/>
          </a:prstGeom>
          <a:noFill/>
        </p:spPr>
        <p:txBody>
          <a:bodyPr wrap="square" rtlCol="0">
            <a:spAutoFit/>
          </a:bodyPr>
          <a:lstStyle/>
          <a:p>
            <a:r>
              <a:rPr lang="en-US"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trêu</a:t>
            </a:r>
            <a:r>
              <a:rPr lang="en-US" sz="1600" i="1" dirty="0" smtClean="0">
                <a:latin typeface="Cambria" pitchFamily="18" charset="0"/>
              </a:rPr>
              <a:t> </a:t>
            </a:r>
            <a:r>
              <a:rPr lang="en-US" sz="1600" i="1" dirty="0" err="1" smtClean="0">
                <a:latin typeface="Cambria" pitchFamily="18" charset="0"/>
              </a:rPr>
              <a:t>tức</a:t>
            </a:r>
            <a:r>
              <a:rPr lang="en-US" sz="1600" i="1" dirty="0" smtClean="0">
                <a:latin typeface="Cambria" pitchFamily="18" charset="0"/>
              </a:rPr>
              <a:t>, </a:t>
            </a:r>
            <a:r>
              <a:rPr lang="en-US" sz="1600" i="1" dirty="0" err="1" smtClean="0">
                <a:latin typeface="Cambria" pitchFamily="18" charset="0"/>
              </a:rPr>
              <a:t>ngước</a:t>
            </a:r>
            <a:r>
              <a:rPr lang="en-US" sz="1600" i="1" dirty="0" smtClean="0">
                <a:latin typeface="Cambria" pitchFamily="18" charset="0"/>
              </a:rPr>
              <a:t> </a:t>
            </a:r>
            <a:r>
              <a:rPr lang="en-US" sz="1600" i="1" dirty="0" err="1" smtClean="0">
                <a:latin typeface="Cambria" pitchFamily="18" charset="0"/>
              </a:rPr>
              <a:t>răng</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giỏi</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xuống</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chơi</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a:t>
            </a:r>
          </a:p>
          <a:p>
            <a:r>
              <a:rPr lang="vi-VN" sz="1600" i="1" dirty="0" smtClean="0">
                <a:latin typeface="Cambria" pitchFamily="18" charset="0"/>
              </a:rPr>
              <a:t>Rồi tôi ung dung nhắm nhánh cỏ lũ trẻ vừa tranh nhau tuồn vào thưởng cho tôi.  Làm như không thèm để ý đến câu chuyện vặt!  Xiến Tóc tức rung sừng, rung răng, nhưng không biết làm thế nào, vì có lũ trẻ ngồi đông trên bãi cỏ.  Cuối cùng, Xiến Tóc cất cánh vù đi.  Tôi chẳng thèm để ý.  Ừ, anh chàng khoẻ thì có khoẻ đấy, nhưng đâu có thể làm gì nổi tôi.   </a:t>
            </a:r>
          </a:p>
          <a:p>
            <a:r>
              <a:rPr lang="vi-VN" sz="1600" i="1" dirty="0" smtClean="0">
                <a:latin typeface="Cambria" pitchFamily="18" charset="0"/>
              </a:rPr>
              <a:t>Ðêm hôm ấy, theo thường lệ, bọn trẻ đem tôi ra ngoài gian mồng tơi, để tôi uống sương tẩm bổ và thở hít khí trời trong lành.  Trên cao, mặt trăng sáng vằng vặc, làn gió đưa đẩy những chiếc lá tre dài và nhọn đẫm sương óng ánh thành một nét sắc trong bóng trăng.  Tôi duỗi thẳng cả chân, cả cánh, vừa ôn một bài võ, vừa hát, ngẩng đầu nhìn vòm trời trăng sáng và chắc là vẻ mặt tôi lúc ấy có tự đắc tự mãn lắm. </a:t>
            </a:r>
          </a:p>
          <a:p>
            <a:r>
              <a:rPr lang="vi-VN" sz="1600" i="1" dirty="0" smtClean="0">
                <a:latin typeface="Cambria" pitchFamily="18" charset="0"/>
              </a:rPr>
              <a:t>Ðương ung dung thế, lắng nghe tiếng cái máy gì xè xè đâu dần tới bên cạnh.  Rồi anh Xiến Tóc oai linh ban chiều vụt hạ cánh xuống ngay bên nách tôi.  Tôi rú lên một tiếng kinh khủng.  Tôi cứng cả khoeo, không nhích chạy được. Tôi không ngờ.  Phen này chết thật chứ không chơi.</a:t>
            </a:r>
          </a:p>
          <a:p>
            <a:r>
              <a:rPr lang="vi-VN" sz="1600" i="1" dirty="0" smtClean="0">
                <a:latin typeface="Cambria" pitchFamily="18" charset="0"/>
              </a:rPr>
              <a:t>Phen này chết thật chứ không chơi!  Răng nó như sắt thế kia, cái vuốt chân như dao thế kia.  Một mình tôi ở nơi vắng vẻ thế này.  Tất chết!</a:t>
            </a:r>
          </a:p>
        </p:txBody>
      </p:sp>
      <p:sp>
        <p:nvSpPr>
          <p:cNvPr id="33794" name="AutoShape 2" descr="data:image/jpeg;base64,/9j/4AAQSkZJRgABAQAAAQABAAD/2wCEAAkGBhQREBQSExIUDxQWFhYWEhUVFxIQFBAUFhQVFBUWFBYYHCYeGBkkGhQXIDMgIycpLCwsFR8xNzIqNSgrLCkBCQoKDgwOGg8PGiklHyQpKS0sLC0pLCwsLSoqKik1LC8sLCwpLCksKSwpLCwsKSksLCwqKSkpKSwsLCkpKSwpKf/AABEIAGcAmQMBIgACEQEDEQH/xAAbAAABBQEBAAAAAAAAAAAAAAAEAAECAwYFB//EADwQAAIBAwMCBAQEAgcJAAAAAAECEQADIQQSMQVBBhMiURQyYXEHQoGRUqEjYoLB0+HwFRZDU2NykrHR/8QAGQEAAgMBAAAAAAAAAAAAAAAAAQIAAwQF/8QAJxEAAgICAgAFBAMAAAAAAAAAAAECEQMxEiEEE1FhcSJBgfAy0fH/2gAMAwEAAhEDEQA/ANyhqd7qFu0u646oOBJyT7Ack/QUHugVfqLyeXZIUF4Zt0epZJEA9pj+VcGMbtv7HXk9JHE6T1S0huXb+9LrsdzvavKioCdiK5WAoGcxkmuyLiXdlxHDbTutujSA0EEgjBwSI+tMTuBBAYEQQcgj2I7iuRqfD3lBrmjjT3edgxYu5yLls447rB+tG03emBppVtGiNwXGIVSrKm9h+WJj0d+0kdpFUVyeh9fdnFu6nwuqWTsOVuKOWtN+dfccj+ddq4+8s2zZ7gEEHiWUDKiSMH6xijOF9rf3/tAjKvj96ZFDT7qgHqLmqS0v304M0NvpBzQIGrApw1DI1SBiigMtu1SRThppGjQCDA1Wxq1zVDGoEg92Kpe5TXVqmmRBrlRqyahNGwHWNuqk00dy3tJmB7D6URUe9K2FIe3aqbWqklK41KE5vVelrftlGlTzbcRusuMq6HswoDovU7tu4NLqiDdMmzdGE1aCZH0uKDle4zXdaud1jpy37RtsduQyMPmtupDK6+xBH7E1bDJx6f8An76FcoX2grR3hcXcAyZja42svtI9jyD3FEG3WW6b1+5YcWNUr3NRIRTbWfi7RY7Ly8CVyGHb9a1YcEAghgQCpGQQcgimzY+LtaYuKfLp7KitOq09RWqLLqHJima5UyKrK0QUPbaasJprduKi1Agnqp8VMPTXRRsgNd4oO4KOIqm8lSwgoqOasFPspiHXnNMWpCo3RVbCi9XqTDFDI1WhqiZGhzVVxataqjRAjl+IfD3xdobHNq9bk2XHAYgYYHkHaPsQDQfgbr5v2vKdQj2xGGDTGGwOPVuge32rRqYrFddtL0/qFrXKNtm9ut6kDsxE7x9/m/sH3rTjlyi8b/HyUZI8ZKa/PwbsW6qdKha1YYBlYMpEqQZDD3Bqa3JrKjQICltq1uKitEAwFQerCKa6MVCA0VImkamFxUIUkUJqGotzQl5agUUoMVbURxS3U4tnWAqu+KsFVah6VkRWlEqlBo+aPD4pUhpD7ardaW+mumKIo1c3xD0NdZp2sMdhJDI/PluJ2tHcQSCPY0cr1w/EVjVXj5VnbbtEEu+6GbGEaeFJMYk95HFPj7ku69wZHUdWZfwh4i+DtXrV8m6qOxVrZW4FghHAMiQSVYf9x+tarp/jjR3SsXTbkhVNxTbDMRICscHisF1fomqsm5fNptOj2it4W9l0XF3BoYZVFkD2wKh56utvTOqh7aqqkQsHAY7hwsmJOSAW7105eHxZHyT79jnrNkx9Hsp4qpGg15HptfqdA6tp7huWSc2mcXEK4xH5GzgiP1rdWPG2ma2lx7g0+6fTckHBKkggQVkEbuMH2NYsvhpw12jVjzxnvo0bXqg1yRQun1tu4oZLiXAZ2lWVgY5iDmJq23WaqNHQxam87mgtZ1EJetWYLG7vggj0BFLbiP4SQVn3FWpTSi47BFqWi4UPqDRoFC6jvSjArVHfUrjTVU06sB1tJcuIIYgHvuBM/ai7l8nlVIiZqOous3AUsDBPMD7e9T0l9oKsA0YIjaVovDDdFXJg/wAcBEIpNIa8XD2U+3FEX9KAFPfAOIgniaoFhbbHchcj5RuVRPcz7cYorHFdoDkxNcAODimXVI1dDU6tDbEJvdgQCBKp7/auJc0ggGIYcDgN9vrVigqByYeLA5HFMLI7Ghrbsq7mYHtBwVIHBH99EIgaAvouxO0nDj+qfeleNBU2OMj/AF9q8p8Z+QboGkYXXVyHVQWW238KCIIJBxkSK3/iXqbW7QRAReuHy7cZAdvzz7IoZ/7NZK1+G986hS2ywsqdwaWAAgEqAGkiZkzJ571q8PFQ+pukUZpOX0pGZ0XXPLtsrLuVTEQFYmSxBQY2gg8xzFCdVuKXZjbW5akBApKNbUABVtkcLE8iJmvUOtfh9ZNh0s2la7BK3Mq7N7Eg9wIjtivOtL0dxqAxw3qm24ZWAEqyuuCAePrzWzHkjPRlnBw2crRgqyvpbrI/YE7LgxmG4bvgZ7d61XR/xPvaZvL1to3Y5dNqXVMAwy/KTwfymhz0q3dJV7Y3cbtvluDnJZfSTjuDPtVV3TgE2rjLd7gXYs3/AGG1/lYyI+afp2p5Y4z/AJIWOSUdM73hHr9vU6s3muKLly46JaJAa1p0tN5Yg8yzHieK3F1Y7V4V1nSaZWi0zuZyrAQn0LD5j9qtS9qVZLjNdm3GxSxlB2Chpj/3+4rPm8N5srsvxZ/LVUe523qrUDFcvp/iVHW3JG9wCB8ocwD6Ce8EHbzmj71307ogVz5YJRdM2xyxl2igioRVltgwJBqHlH2oqDDzRqNPqbYG0SB9Q36Q3eI7zUXfdEMJzJHIA44MCZ/WKMbTpiTtgwYmQfb6+9c6/oPVDAP2BjHPpgATI96bpFOy17xK+naw5huDB7GInmqvOt3MELPsfUFI5M+0GjBowfoIEnKkZznmq9RpLbTuBWYAYEDHY4HOODQtEBrdu2shmkmeSYHbKcfqKjetifRc/o4nkAqD+mRg5qy/pVQ7ixgRukxgYgn9jI9u9RuaMNkMe+4MYjuWHMDj9qlhoA1WluqVJAuKSQHkYEck9x+lZ674ru2na2mh1F5lYyuyA8Dm2e+PUI5FbCzplBMHy2IHBbbM4LKDkk9470B4mvrY0ru1p727aqLbLIbhchVAcGVAOcHE1ZFq6aEldbM51jxNdi3ffSPda2DFlSu5UZhLPtGDASQBgYPJovReP7TW/N1Fq/plactacgntscTMAGZ4rodO6df8mG2pcmbmzcCoYghdxkEgQOfy0bp9CyY3bjthg+QQM+oTHPcYp5Si+qFipLsBt+O9DvhtXaVQflYsrEATgbf74+tD9X8TaO8Ntq7a1DFkKBSGdVFxd2eRg8Ub1bwfY1VvY1kHJO0+lk4xae3ELMmKxWp8F6fQb9QvnbrcAB23q+YbaNoaZA+mabGoX7gm5UWePunLpbYuJea5bvMLaqf+ExO4MXGSsAjsfvmcp1/p12w3k3FewjCbrRuS4Z37Vbho2r35k13eqfhf50fD6u4Z9Xl3g1xVkSPUveD3X2zVXT/w/wBdauMF1dtpBBnfeV57PbuCOO8GtEZ0tlLhb0YPT65rZlIX2wCfvPv9RFabo3iA3JS7F1icBhJ/qwR6jHqMfalf/DjqIdidOhAOSj2VU+5RZH7YoL/dDWrcUnSXR6sH0EY92DQv6mrlOPqVuLNhpen27yPYDEEy1vAYoVkkrHJWS0EZVnHMQf4O8QOrnS6sRDFAxO7y2GIJ5KGRk/xDtWR0+l11u4jm1qA0zbc23YoykbPlkxIGGAma03ivTWmOn1O4aW60C5bfcGXHBUA+pDK5+ZSuTFJNRkqZI8ou0ehDpyplSuecTBp/hP8AqL/Kh+n6geSh+cugJ2y24lYnOe1L4sfxp+w/+VzqN6Z1G6WrMCJBGeSAacXypIPbvz/nSpVU9WOt0Ttgsu45M8SQv3odmKENIjgH1SRPf9aVKloK2XWtWJI+Y5AMYHaBNWb0MwIPv9fpSpUdAoby0ceo88GJJ++KgUCCcFcyDP3kClSpkAn8OGgr8v5hwR3we+aV/p6MBgMR7iSfpJ7ClSpkvuKMtgjLRIJhhyPv702p6TZ1CslxRLrBxIaZyP8AOlSpl0xX2gCz0VNOiW8kINqT6jAwpJ7wBVlrTAqYAiecjPbFKlQtjJdA6pDRz7ggEc5x3rCda6dqRrdQwGpWyzW/J8m+lpQuxQ/o8wH5txPc5iJmmpU8JuMgSgpIBTpGo3o6PrQPQHJvopZd7m6F23wQCpQQTMoT3qtvDWsuKqXF1LCU84HUI6sA13fE3eQpte2VMRNKlWjzX6Io8teoOvQ9fbsBLfxS3ItARqE8tSD/AEuDdOIzEckRAmfR/wDYj/8APu/+dv8AwqVKqMmRstjjSP/Z"/>
          <p:cNvSpPr>
            <a:spLocks noChangeAspect="1" noChangeArrowheads="1"/>
          </p:cNvSpPr>
          <p:nvPr/>
        </p:nvSpPr>
        <p:spPr bwMode="auto">
          <a:xfrm>
            <a:off x="155575" y="-465138"/>
            <a:ext cx="1457325" cy="98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3802" name="Picture 10" descr="http://t2.gstatic.com/images?q=tbn:ANd9GcQnLOIjqtFHQi3Zx6b9d21fb5AFPeoDLqcj_v7g0jM_IWGsmkTiYg"/>
          <p:cNvPicPr>
            <a:picLocks noChangeAspect="1" noChangeArrowheads="1"/>
          </p:cNvPicPr>
          <p:nvPr/>
        </p:nvPicPr>
        <p:blipFill>
          <a:blip r:embed="rId2" cstate="print"/>
          <a:srcRect/>
          <a:stretch>
            <a:fillRect/>
          </a:stretch>
        </p:blipFill>
        <p:spPr bwMode="auto">
          <a:xfrm>
            <a:off x="0" y="3810000"/>
            <a:ext cx="3962400" cy="2509522"/>
          </a:xfrm>
          <a:prstGeom prst="rect">
            <a:avLst/>
          </a:prstGeom>
          <a:noFill/>
        </p:spPr>
      </p:pic>
      <p:pic>
        <p:nvPicPr>
          <p:cNvPr id="8" name="Picture 2" descr="http://t0.gstatic.com/images?q=tbn:ANd9GcT4KkHRlapoj4o6zve2KzHJID7LkOdoJVCNejH4sgxTcglbG6ph"/>
          <p:cNvPicPr>
            <a:picLocks noChangeAspect="1" noChangeArrowheads="1"/>
          </p:cNvPicPr>
          <p:nvPr/>
        </p:nvPicPr>
        <p:blipFill>
          <a:blip r:embed="rId3" cstate="print"/>
          <a:srcRect/>
          <a:stretch>
            <a:fillRect/>
          </a:stretch>
        </p:blipFill>
        <p:spPr bwMode="auto">
          <a:xfrm>
            <a:off x="3962400" y="4800600"/>
            <a:ext cx="1219200" cy="808383"/>
          </a:xfrm>
          <a:prstGeom prst="rect">
            <a:avLst/>
          </a:prstGeom>
          <a:noFill/>
        </p:spPr>
      </p:pic>
      <p:sp>
        <p:nvSpPr>
          <p:cNvPr id="10" name="TextBox 9"/>
          <p:cNvSpPr txBox="1"/>
          <p:nvPr/>
        </p:nvSpPr>
        <p:spPr>
          <a:xfrm>
            <a:off x="5181600" y="3810000"/>
            <a:ext cx="3810000" cy="2369880"/>
          </a:xfrm>
          <a:prstGeom prst="rect">
            <a:avLst/>
          </a:prstGeom>
          <a:noFill/>
        </p:spPr>
        <p:txBody>
          <a:bodyPr wrap="square" rtlCol="0">
            <a:spAutoFit/>
          </a:bodyPr>
          <a:lstStyle/>
          <a:p>
            <a:r>
              <a:rPr lang="en-US" sz="1600" i="1" dirty="0" err="1">
                <a:latin typeface="Cambria" pitchFamily="18" charset="0"/>
              </a:rPr>
              <a:t>Tuy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cố</a:t>
            </a:r>
            <a:r>
              <a:rPr lang="en-US" sz="1600" i="1" dirty="0">
                <a:latin typeface="Cambria" pitchFamily="18" charset="0"/>
              </a:rPr>
              <a:t> </a:t>
            </a:r>
            <a:r>
              <a:rPr lang="en-US" sz="1600" i="1" dirty="0" err="1">
                <a:latin typeface="Cambria" pitchFamily="18" charset="0"/>
              </a:rPr>
              <a:t>mím</a:t>
            </a:r>
            <a:r>
              <a:rPr lang="en-US" sz="1600" i="1" dirty="0">
                <a:latin typeface="Cambria" pitchFamily="18" charset="0"/>
              </a:rPr>
              <a:t> </a:t>
            </a:r>
            <a:r>
              <a:rPr lang="en-US" sz="1600" i="1" dirty="0" err="1">
                <a:latin typeface="Cambria" pitchFamily="18" charset="0"/>
              </a:rPr>
              <a:t>môi</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chân,mà</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run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bần</a:t>
            </a:r>
            <a:r>
              <a:rPr lang="en-US" sz="1600" i="1" dirty="0">
                <a:latin typeface="Cambria" pitchFamily="18" charset="0"/>
              </a:rPr>
              <a:t> </a:t>
            </a:r>
            <a:r>
              <a:rPr lang="en-US" sz="1600" i="1" dirty="0" err="1">
                <a:latin typeface="Cambria" pitchFamily="18" charset="0"/>
              </a:rPr>
              <a:t>bật</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nghé</a:t>
            </a:r>
            <a:r>
              <a:rPr lang="en-US" sz="1600" i="1" dirty="0">
                <a:latin typeface="Cambria" pitchFamily="18" charset="0"/>
              </a:rPr>
              <a:t> </a:t>
            </a:r>
            <a:r>
              <a:rPr lang="en-US" sz="1600" i="1" dirty="0" err="1">
                <a:latin typeface="Cambria" pitchFamily="18" charset="0"/>
              </a:rPr>
              <a:t>nghiêng</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sừng</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a:t>
            </a:r>
            <a:r>
              <a:rPr lang="en-US" sz="1600" i="1" dirty="0" err="1">
                <a:latin typeface="Cambria" pitchFamily="18" charset="0"/>
              </a:rPr>
              <a:t>nhạt</a:t>
            </a:r>
            <a:r>
              <a:rPr lang="en-US" sz="1600" i="1" dirty="0">
                <a:latin typeface="Cambria" pitchFamily="18" charset="0"/>
              </a:rPr>
              <a:t> </a:t>
            </a:r>
            <a:r>
              <a:rPr lang="en-US" sz="1600" i="1" dirty="0" err="1">
                <a:latin typeface="Cambria" pitchFamily="18" charset="0"/>
              </a:rPr>
              <a:t>chế</a:t>
            </a:r>
            <a:r>
              <a:rPr lang="en-US" sz="1600" i="1" dirty="0">
                <a:latin typeface="Cambria" pitchFamily="18" charset="0"/>
              </a:rPr>
              <a:t> </a:t>
            </a:r>
            <a:r>
              <a:rPr lang="en-US" sz="1600" i="1" dirty="0" err="1">
                <a:latin typeface="Cambria" pitchFamily="18" charset="0"/>
              </a:rPr>
              <a:t>nhạo</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Rõ</a:t>
            </a:r>
            <a:r>
              <a:rPr lang="en-US" sz="1600" i="1" dirty="0">
                <a:latin typeface="Cambria" pitchFamily="18" charset="0"/>
              </a:rPr>
              <a:t> </a:t>
            </a:r>
            <a:r>
              <a:rPr lang="en-US" sz="1600" i="1" dirty="0" err="1">
                <a:latin typeface="Cambria" pitchFamily="18" charset="0"/>
              </a:rPr>
              <a:t>đồ</a:t>
            </a:r>
            <a:r>
              <a:rPr lang="en-US" sz="1600" i="1" dirty="0">
                <a:latin typeface="Cambria" pitchFamily="18" charset="0"/>
              </a:rPr>
              <a:t> </a:t>
            </a:r>
            <a:r>
              <a:rPr lang="en-US" sz="1600" i="1" dirty="0" err="1">
                <a:latin typeface="Cambria" pitchFamily="18" charset="0"/>
              </a:rPr>
              <a:t>hèn</a:t>
            </a:r>
            <a:r>
              <a:rPr lang="en-US" sz="1600" i="1" dirty="0">
                <a:latin typeface="Cambria" pitchFamily="18" charset="0"/>
              </a:rPr>
              <a:t>! Sao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chiều</a:t>
            </a:r>
            <a:r>
              <a:rPr lang="en-US" sz="1600" i="1" dirty="0">
                <a:latin typeface="Cambria" pitchFamily="18" charset="0"/>
              </a:rPr>
              <a:t> </a:t>
            </a:r>
            <a:r>
              <a:rPr lang="en-US" sz="1600" i="1" dirty="0" err="1">
                <a:latin typeface="Cambria" pitchFamily="18" charset="0"/>
              </a:rPr>
              <a:t>hống</a:t>
            </a:r>
            <a:r>
              <a:rPr lang="en-US" sz="1600" i="1" dirty="0">
                <a:latin typeface="Cambria" pitchFamily="18" charset="0"/>
              </a:rPr>
              <a:t> </a:t>
            </a:r>
            <a:r>
              <a:rPr lang="en-US" sz="1600" i="1" dirty="0" err="1">
                <a:latin typeface="Cambria" pitchFamily="18" charset="0"/>
              </a:rPr>
              <a:t>hách</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a:t>
            </a:r>
          </a:p>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lục</a:t>
            </a:r>
            <a:r>
              <a:rPr lang="en-US" sz="1600" i="1" dirty="0">
                <a:latin typeface="Cambria" pitchFamily="18" charset="0"/>
              </a:rPr>
              <a:t> </a:t>
            </a:r>
            <a:r>
              <a:rPr lang="en-US" sz="1600" i="1" dirty="0" err="1">
                <a:latin typeface="Cambria" pitchFamily="18" charset="0"/>
              </a:rPr>
              <a:t>tội</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hỏi</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đáng</a:t>
            </a:r>
            <a:r>
              <a:rPr lang="en-US" sz="1600" i="1" dirty="0">
                <a:latin typeface="Cambria" pitchFamily="18" charset="0"/>
              </a:rPr>
              <a:t> </a:t>
            </a:r>
            <a:r>
              <a:rPr lang="en-US" sz="1600" i="1" dirty="0" err="1">
                <a:latin typeface="Cambria" pitchFamily="18" charset="0"/>
              </a:rPr>
              <a:t>khép</a:t>
            </a:r>
            <a:r>
              <a:rPr lang="en-US" sz="1600" i="1" dirty="0">
                <a:latin typeface="Cambria" pitchFamily="18" charset="0"/>
              </a:rPr>
              <a:t> </a:t>
            </a:r>
            <a:r>
              <a:rPr lang="en-US" sz="1600" i="1" dirty="0" err="1">
                <a:latin typeface="Cambria" pitchFamily="18" charset="0"/>
              </a:rPr>
              <a:t>tội</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Lạy</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p>
          <a:p>
            <a:r>
              <a:rPr lang="en-US" dirty="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t3.gstatic.com/images?q=tbn:ANd9GcSs14o9y3ewdOMhKT7dH_rBGiFgJOjlcYnv10Ts9FvyRgALV_02"/>
          <p:cNvPicPr>
            <a:picLocks noChangeAspect="1" noChangeArrowheads="1"/>
          </p:cNvPicPr>
          <p:nvPr/>
        </p:nvPicPr>
        <p:blipFill>
          <a:blip r:embed="rId2" cstate="print"/>
          <a:srcRect/>
          <a:stretch>
            <a:fillRect/>
          </a:stretch>
        </p:blipFill>
        <p:spPr bwMode="auto">
          <a:xfrm>
            <a:off x="6477000" y="2505074"/>
            <a:ext cx="2466975" cy="1847851"/>
          </a:xfrm>
          <a:prstGeom prst="rect">
            <a:avLst/>
          </a:prstGeom>
          <a:noFill/>
        </p:spPr>
      </p:pic>
      <p:sp>
        <p:nvSpPr>
          <p:cNvPr id="2" name="TextBox 1"/>
          <p:cNvSpPr txBox="1"/>
          <p:nvPr/>
        </p:nvSpPr>
        <p:spPr>
          <a:xfrm>
            <a:off x="0" y="0"/>
            <a:ext cx="9144000" cy="2800767"/>
          </a:xfrm>
          <a:prstGeom prst="rect">
            <a:avLst/>
          </a:prstGeom>
          <a:noFill/>
        </p:spPr>
        <p:txBody>
          <a:bodyPr wrap="square" rtlCol="0">
            <a:spAutoFit/>
          </a:bodyPr>
          <a:lstStyle/>
          <a:p>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lẽ</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bấy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cuống</a:t>
            </a:r>
            <a:r>
              <a:rPr lang="en-US" sz="1600" i="1" dirty="0">
                <a:latin typeface="Cambria" pitchFamily="18" charset="0"/>
              </a:rPr>
              <a:t> </a:t>
            </a:r>
            <a:r>
              <a:rPr lang="en-US" sz="1600" i="1" dirty="0" err="1">
                <a:latin typeface="Cambria" pitchFamily="18" charset="0"/>
              </a:rPr>
              <a:t>quýt</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điệu</a:t>
            </a:r>
            <a:r>
              <a:rPr lang="en-US" sz="1600" i="1" dirty="0">
                <a:latin typeface="Cambria" pitchFamily="18" charset="0"/>
              </a:rPr>
              <a:t> </a:t>
            </a:r>
            <a:r>
              <a:rPr lang="en-US" sz="1600" i="1" dirty="0" err="1">
                <a:latin typeface="Cambria" pitchFamily="18" charset="0"/>
              </a:rPr>
              <a:t>bộ</a:t>
            </a:r>
            <a:r>
              <a:rPr lang="en-US" sz="1600" i="1" dirty="0">
                <a:latin typeface="Cambria" pitchFamily="18" charset="0"/>
              </a:rPr>
              <a:t> </a:t>
            </a:r>
            <a:r>
              <a:rPr lang="en-US" sz="1600" i="1" dirty="0" err="1">
                <a:latin typeface="Cambria" pitchFamily="18" charset="0"/>
              </a:rPr>
              <a:t>đáng</a:t>
            </a:r>
            <a:r>
              <a:rPr lang="en-US" sz="1600" i="1" dirty="0">
                <a:latin typeface="Cambria" pitchFamily="18" charset="0"/>
              </a:rPr>
              <a:t> </a:t>
            </a:r>
            <a:r>
              <a:rPr lang="en-US" sz="1600" i="1" dirty="0" err="1">
                <a:latin typeface="Cambria" pitchFamily="18" charset="0"/>
              </a:rPr>
              <a:t>xấu</a:t>
            </a:r>
            <a:r>
              <a:rPr lang="en-US" sz="1600" i="1" dirty="0">
                <a:latin typeface="Cambria" pitchFamily="18" charset="0"/>
              </a:rPr>
              <a:t> </a:t>
            </a:r>
            <a:r>
              <a:rPr lang="en-US" sz="1600" i="1" dirty="0" err="1">
                <a:latin typeface="Cambria" pitchFamily="18" charset="0"/>
              </a:rPr>
              <a:t>hổ</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nực</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a:t>
            </a:r>
            <a:r>
              <a:rPr lang="en-US" sz="1600" i="1" dirty="0" err="1">
                <a:latin typeface="Cambria" pitchFamily="18" charset="0"/>
              </a:rPr>
              <a:t>khiến</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khinh</a:t>
            </a:r>
            <a:r>
              <a:rPr lang="en-US" sz="1600" i="1" dirty="0">
                <a:latin typeface="Cambria" pitchFamily="18" charset="0"/>
              </a:rPr>
              <a:t> </a:t>
            </a:r>
            <a:r>
              <a:rPr lang="en-US" sz="1600" i="1" dirty="0" err="1">
                <a:latin typeface="Cambria" pitchFamily="18" charset="0"/>
              </a:rPr>
              <a:t>bỉ</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nỗi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thèm</a:t>
            </a:r>
            <a:r>
              <a:rPr lang="en-US" sz="1600" i="1" dirty="0">
                <a:latin typeface="Cambria" pitchFamily="18" charset="0"/>
              </a:rPr>
              <a:t> </a:t>
            </a:r>
            <a:r>
              <a:rPr lang="en-US" sz="1600" i="1" dirty="0" err="1">
                <a:latin typeface="Cambria" pitchFamily="18" charset="0"/>
              </a:rPr>
              <a:t>giết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bẩn</a:t>
            </a:r>
            <a:r>
              <a:rPr lang="en-US" sz="1600" i="1" dirty="0">
                <a:latin typeface="Cambria" pitchFamily="18" charset="0"/>
              </a:rPr>
              <a:t> </a:t>
            </a:r>
            <a:r>
              <a:rPr lang="en-US" sz="1600" i="1" dirty="0" err="1">
                <a:latin typeface="Cambria" pitchFamily="18" charset="0"/>
              </a:rPr>
              <a:t>gươm</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cúi</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sừng</a:t>
            </a:r>
            <a:r>
              <a:rPr lang="en-US" sz="1600" i="1" dirty="0">
                <a:latin typeface="Cambria" pitchFamily="18" charset="0"/>
              </a:rPr>
              <a:t> </a:t>
            </a:r>
            <a:r>
              <a:rPr lang="en-US" sz="1600" i="1" dirty="0" err="1">
                <a:latin typeface="Cambria" pitchFamily="18" charset="0"/>
              </a:rPr>
              <a:t>sát</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kênh</a:t>
            </a:r>
            <a:r>
              <a:rPr lang="en-US" sz="1600" i="1" dirty="0">
                <a:latin typeface="Cambria" pitchFamily="18" charset="0"/>
              </a:rPr>
              <a:t> </a:t>
            </a:r>
            <a:r>
              <a:rPr lang="en-US" sz="1600" i="1" dirty="0" err="1">
                <a:latin typeface="Cambria" pitchFamily="18" charset="0"/>
              </a:rPr>
              <a:t>mũi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 </a:t>
            </a:r>
            <a:r>
              <a:rPr lang="en-US" sz="1600" i="1" dirty="0" err="1">
                <a:latin typeface="Cambria" pitchFamily="18" charset="0"/>
              </a:rPr>
              <a:t>rằng</a:t>
            </a:r>
            <a:r>
              <a:rPr lang="en-US" sz="1600" i="1" dirty="0">
                <a:latin typeface="Cambria" pitchFamily="18" charset="0"/>
              </a:rPr>
              <a:t>:</a:t>
            </a:r>
          </a:p>
          <a:p>
            <a:r>
              <a:rPr lang="en-US" sz="1600" i="1" dirty="0">
                <a:latin typeface="Cambria" pitchFamily="18" charset="0"/>
              </a:rPr>
              <a:t>    - Á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co </a:t>
            </a:r>
            <a:r>
              <a:rPr lang="en-US" sz="1600" i="1" dirty="0" err="1">
                <a:latin typeface="Cambria" pitchFamily="18" charset="0"/>
              </a:rPr>
              <a:t>vòi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xấu</a:t>
            </a:r>
            <a:r>
              <a:rPr lang="en-US" sz="1600" i="1" dirty="0">
                <a:latin typeface="Cambria" pitchFamily="18" charset="0"/>
              </a:rPr>
              <a:t> </a:t>
            </a:r>
            <a:r>
              <a:rPr lang="en-US" sz="1600" i="1" dirty="0" err="1">
                <a:latin typeface="Cambria" pitchFamily="18" charset="0"/>
              </a:rPr>
              <a:t>bằng</a:t>
            </a:r>
            <a:r>
              <a:rPr lang="en-US" sz="1600" i="1" dirty="0">
                <a:latin typeface="Cambria" pitchFamily="18" charset="0"/>
              </a:rPr>
              <a:t> </a:t>
            </a:r>
            <a:r>
              <a:rPr lang="en-US" sz="1600" i="1" dirty="0" err="1">
                <a:latin typeface="Cambria" pitchFamily="18" charset="0"/>
              </a:rPr>
              <a:t>cậy</a:t>
            </a:r>
            <a:r>
              <a:rPr lang="en-US" sz="1600" i="1" dirty="0">
                <a:latin typeface="Cambria" pitchFamily="18" charset="0"/>
              </a:rPr>
              <a:t> </a:t>
            </a:r>
            <a:r>
              <a:rPr lang="en-US" sz="1600" i="1" dirty="0" err="1">
                <a:latin typeface="Cambria" pitchFamily="18" charset="0"/>
              </a:rPr>
              <a:t>sức</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nạt</a:t>
            </a:r>
            <a:r>
              <a:rPr lang="en-US" sz="1600" i="1" dirty="0">
                <a:latin typeface="Cambria" pitchFamily="18" charset="0"/>
              </a:rPr>
              <a:t>.  </a:t>
            </a:r>
            <a:r>
              <a:rPr lang="en-US" sz="1600" i="1" dirty="0" err="1">
                <a:latin typeface="Cambria" pitchFamily="18" charset="0"/>
              </a:rPr>
              <a:t>Khôn</a:t>
            </a:r>
            <a:r>
              <a:rPr lang="en-US" sz="1600" i="1" dirty="0">
                <a:latin typeface="Cambria" pitchFamily="18" charset="0"/>
              </a:rPr>
              <a:t> </a:t>
            </a:r>
            <a:r>
              <a:rPr lang="en-US" sz="1600" i="1" dirty="0" err="1">
                <a:latin typeface="Cambria" pitchFamily="18" charset="0"/>
              </a:rPr>
              <a:t>ngoan</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đáp</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 Ta </a:t>
            </a:r>
            <a:r>
              <a:rPr lang="en-US" sz="1600" i="1" dirty="0" err="1">
                <a:latin typeface="Cambria" pitchFamily="18" charset="0"/>
              </a:rPr>
              <a:t>tha</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lần</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hãy</a:t>
            </a:r>
            <a:r>
              <a:rPr lang="en-US" sz="1600" i="1" dirty="0">
                <a:latin typeface="Cambria" pitchFamily="18" charset="0"/>
              </a:rPr>
              <a:t> </a:t>
            </a:r>
            <a:r>
              <a:rPr lang="en-US" sz="1600" i="1" dirty="0" err="1">
                <a:latin typeface="Cambria" pitchFamily="18" charset="0"/>
              </a:rPr>
              <a:t>tạm</a:t>
            </a:r>
            <a:r>
              <a:rPr lang="en-US" sz="1600" i="1" dirty="0">
                <a:latin typeface="Cambria" pitchFamily="18" charset="0"/>
              </a:rPr>
              <a:t> </a:t>
            </a:r>
            <a:r>
              <a:rPr lang="en-US" sz="1600" i="1" dirty="0" err="1">
                <a:latin typeface="Cambria" pitchFamily="18" charset="0"/>
              </a:rPr>
              <a:t>mượn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Ðể</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việc</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bậy</a:t>
            </a:r>
            <a:r>
              <a:rPr lang="en-US" sz="1600" i="1" dirty="0">
                <a:latin typeface="Cambria" pitchFamily="18" charset="0"/>
              </a:rPr>
              <a:t> </a:t>
            </a:r>
            <a:r>
              <a:rPr lang="en-US" sz="1600" i="1" dirty="0" err="1">
                <a:latin typeface="Cambria" pitchFamily="18" charset="0"/>
              </a:rPr>
              <a:t>bạ</a:t>
            </a:r>
            <a:r>
              <a:rPr lang="en-US" sz="1600" i="1" dirty="0">
                <a:latin typeface="Cambria" pitchFamily="18" charset="0"/>
              </a:rPr>
              <a:t>, </a:t>
            </a:r>
            <a:r>
              <a:rPr lang="en-US" sz="1600" i="1" dirty="0" err="1">
                <a:latin typeface="Cambria" pitchFamily="18" charset="0"/>
              </a:rPr>
              <a:t>hãy</a:t>
            </a:r>
            <a:r>
              <a:rPr lang="en-US" sz="1600" i="1" dirty="0">
                <a:latin typeface="Cambria" pitchFamily="18" charset="0"/>
              </a:rPr>
              <a:t> </a:t>
            </a:r>
            <a:r>
              <a:rPr lang="en-US" sz="1600" i="1" dirty="0" err="1">
                <a:latin typeface="Cambria" pitchFamily="18" charset="0"/>
              </a:rPr>
              <a:t>sờ</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chiếc</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cụt</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nhớ</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lời</a:t>
            </a:r>
            <a:r>
              <a:rPr lang="en-US" sz="1600" i="1" dirty="0">
                <a:latin typeface="Cambria" pitchFamily="18" charset="0"/>
              </a:rPr>
              <a:t> </a:t>
            </a:r>
            <a:r>
              <a:rPr lang="en-US" sz="1600" i="1" dirty="0" err="1">
                <a:latin typeface="Cambria" pitchFamily="18" charset="0"/>
              </a:rPr>
              <a:t>ông</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nhé</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đưa</a:t>
            </a:r>
            <a:r>
              <a:rPr lang="en-US" sz="1600" i="1" dirty="0">
                <a:latin typeface="Cambria" pitchFamily="18" charset="0"/>
              </a:rPr>
              <a:t> </a:t>
            </a:r>
            <a:r>
              <a:rPr lang="en-US" sz="1600" i="1" dirty="0" err="1">
                <a:latin typeface="Cambria" pitchFamily="18" charset="0"/>
              </a:rPr>
              <a:t>răng</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cắt</a:t>
            </a:r>
            <a:r>
              <a:rPr lang="en-US" sz="1600" i="1" dirty="0">
                <a:latin typeface="Cambria" pitchFamily="18" charset="0"/>
              </a:rPr>
              <a:t> </a:t>
            </a:r>
            <a:r>
              <a:rPr lang="en-US" sz="1600" i="1" dirty="0" err="1">
                <a:latin typeface="Cambria" pitchFamily="18" charset="0"/>
              </a:rPr>
              <a:t>cụt</a:t>
            </a:r>
            <a:r>
              <a:rPr lang="en-US" sz="1600" i="1" dirty="0">
                <a:latin typeface="Cambria" pitchFamily="18" charset="0"/>
              </a:rPr>
              <a:t> </a:t>
            </a:r>
            <a:r>
              <a:rPr lang="en-US" sz="1600" i="1" dirty="0" err="1">
                <a:latin typeface="Cambria" pitchFamily="18" charset="0"/>
              </a:rPr>
              <a:t>luôn</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sợi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mượt</a:t>
            </a:r>
            <a:r>
              <a:rPr lang="en-US" sz="1600" i="1" dirty="0">
                <a:latin typeface="Cambria" pitchFamily="18" charset="0"/>
              </a:rPr>
              <a:t> </a:t>
            </a:r>
            <a:r>
              <a:rPr lang="en-US" sz="1600" i="1" dirty="0" err="1">
                <a:latin typeface="Cambria" pitchFamily="18" charset="0"/>
              </a:rPr>
              <a:t>óng</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Ðau</a:t>
            </a:r>
            <a:r>
              <a:rPr lang="en-US" sz="1600" i="1" dirty="0">
                <a:latin typeface="Cambria" pitchFamily="18" charset="0"/>
              </a:rPr>
              <a:t> </a:t>
            </a:r>
            <a:r>
              <a:rPr lang="en-US" sz="1600" i="1" dirty="0" err="1">
                <a:latin typeface="Cambria" pitchFamily="18" charset="0"/>
              </a:rPr>
              <a:t>điếng</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đành</a:t>
            </a:r>
            <a:r>
              <a:rPr lang="en-US" sz="1600" i="1" dirty="0">
                <a:latin typeface="Cambria" pitchFamily="18" charset="0"/>
              </a:rPr>
              <a:t> </a:t>
            </a:r>
            <a:r>
              <a:rPr lang="en-US" sz="1600" i="1" dirty="0" err="1">
                <a:latin typeface="Cambria" pitchFamily="18" charset="0"/>
              </a:rPr>
              <a:t>ngậm</a:t>
            </a:r>
            <a:r>
              <a:rPr lang="en-US" sz="1600" i="1" dirty="0">
                <a:latin typeface="Cambria" pitchFamily="18" charset="0"/>
              </a:rPr>
              <a:t> </a:t>
            </a:r>
            <a:r>
              <a:rPr lang="en-US" sz="1600" i="1" dirty="0" err="1">
                <a:latin typeface="Cambria" pitchFamily="18" charset="0"/>
              </a:rPr>
              <a:t>tăm</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dám</a:t>
            </a:r>
            <a:r>
              <a:rPr lang="en-US" sz="1600" i="1" dirty="0">
                <a:latin typeface="Cambria" pitchFamily="18" charset="0"/>
              </a:rPr>
              <a:t> </a:t>
            </a:r>
            <a:r>
              <a:rPr lang="en-US" sz="1600" i="1" dirty="0" err="1">
                <a:latin typeface="Cambria" pitchFamily="18" charset="0"/>
              </a:rPr>
              <a:t>hé</a:t>
            </a:r>
            <a:r>
              <a:rPr lang="en-US" sz="1600" i="1" dirty="0">
                <a:latin typeface="Cambria" pitchFamily="18" charset="0"/>
              </a:rPr>
              <a:t> </a:t>
            </a:r>
            <a:r>
              <a:rPr lang="en-US" sz="1600" i="1" dirty="0" err="1">
                <a:latin typeface="Cambria" pitchFamily="18" charset="0"/>
              </a:rPr>
              <a:t>răng</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Ðường</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nhiều</a:t>
            </a:r>
            <a:r>
              <a:rPr lang="en-US" sz="1600" i="1" dirty="0">
                <a:latin typeface="Cambria" pitchFamily="18" charset="0"/>
              </a:rPr>
              <a:t> </a:t>
            </a:r>
            <a:r>
              <a:rPr lang="en-US" sz="1600" i="1" dirty="0" err="1">
                <a:latin typeface="Cambria" pitchFamily="18" charset="0"/>
              </a:rPr>
              <a:t>bài</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bài</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kiểu</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giỏi</a:t>
            </a:r>
            <a:r>
              <a:rPr lang="en-US" sz="1600" i="1" dirty="0">
                <a:latin typeface="Cambria" pitchFamily="18" charset="0"/>
              </a:rPr>
              <a:t>, </a:t>
            </a:r>
            <a:r>
              <a:rPr lang="en-US" sz="1600" i="1" dirty="0" err="1">
                <a:latin typeface="Cambria" pitchFamily="18" charset="0"/>
              </a:rPr>
              <a:t>bằng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khốn</a:t>
            </a:r>
            <a:r>
              <a:rPr lang="en-US" sz="1600" i="1" dirty="0">
                <a:latin typeface="Cambria" pitchFamily="18" charset="0"/>
              </a:rPr>
              <a:t> </a:t>
            </a:r>
            <a:r>
              <a:rPr lang="en-US" sz="1600" i="1" dirty="0" err="1">
                <a:latin typeface="Cambria" pitchFamily="18" charset="0"/>
              </a:rPr>
              <a:t>khổ</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Cho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trọc</a:t>
            </a:r>
            <a:r>
              <a:rPr lang="en-US" sz="1600" i="1" dirty="0">
                <a:latin typeface="Cambria" pitchFamily="18" charset="0"/>
              </a:rPr>
              <a:t> </a:t>
            </a:r>
            <a:r>
              <a:rPr lang="en-US" sz="1600" i="1" dirty="0" err="1">
                <a:latin typeface="Cambria" pitchFamily="18" charset="0"/>
              </a:rPr>
              <a:t>lông</a:t>
            </a:r>
            <a:r>
              <a:rPr lang="en-US" sz="1600" i="1" dirty="0">
                <a:latin typeface="Cambria" pitchFamily="18" charset="0"/>
              </a:rPr>
              <a:t> </a:t>
            </a:r>
            <a:r>
              <a:rPr lang="en-US" sz="1600" i="1" dirty="0" err="1">
                <a:latin typeface="Cambria" pitchFamily="18" charset="0"/>
              </a:rPr>
              <a:t>lốc</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mất</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sợi</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tích</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thêm</a:t>
            </a:r>
            <a:r>
              <a:rPr lang="en-US" sz="1600" i="1" dirty="0">
                <a:latin typeface="Cambria" pitchFamily="18" charset="0"/>
              </a:rPr>
              <a:t> </a:t>
            </a:r>
            <a:r>
              <a:rPr lang="en-US" sz="1600" i="1" dirty="0" err="1">
                <a:latin typeface="Cambria" pitchFamily="18" charset="0"/>
              </a:rPr>
              <a:t>bài</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đắt</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đau</a:t>
            </a:r>
            <a:r>
              <a:rPr lang="en-US" sz="1600" i="1" dirty="0">
                <a:latin typeface="Cambria" pitchFamily="18" charset="0"/>
              </a:rPr>
              <a:t> </a:t>
            </a:r>
            <a:r>
              <a:rPr lang="en-US" sz="1600" i="1" dirty="0" err="1">
                <a:latin typeface="Cambria" pitchFamily="18" charset="0"/>
              </a:rPr>
              <a:t>đêm</a:t>
            </a:r>
            <a:r>
              <a:rPr lang="en-US" sz="1600" i="1" dirty="0">
                <a:latin typeface="Cambria" pitchFamily="18" charset="0"/>
              </a:rPr>
              <a:t> </a:t>
            </a:r>
            <a:r>
              <a:rPr lang="en-US" sz="1600" i="1" dirty="0" err="1">
                <a:latin typeface="Cambria" pitchFamily="18" charset="0"/>
              </a:rPr>
              <a:t>ấy</a:t>
            </a:r>
            <a:r>
              <a:rPr lang="en-US" sz="1600" i="1" dirty="0" smtClean="0">
                <a:latin typeface="Cambria" pitchFamily="18" charset="0"/>
              </a:rPr>
              <a:t>.</a:t>
            </a:r>
            <a:endParaRPr lang="en-US" sz="1600" i="1" dirty="0">
              <a:latin typeface="Cambria" pitchFamily="18" charset="0"/>
            </a:endParaRPr>
          </a:p>
        </p:txBody>
      </p:sp>
      <p:pic>
        <p:nvPicPr>
          <p:cNvPr id="4" name="Picture 6" descr="http://t1.gstatic.com/images?q=tbn:ANd9GcSCSKXBBl_xOGeGfF5XKekqR32Wou-AmHDRIamwPD2EgfY6vpYnqg"/>
          <p:cNvPicPr>
            <a:picLocks noChangeAspect="1" noChangeArrowheads="1"/>
          </p:cNvPicPr>
          <p:nvPr/>
        </p:nvPicPr>
        <p:blipFill>
          <a:blip r:embed="rId3" cstate="print"/>
          <a:srcRect/>
          <a:stretch>
            <a:fillRect/>
          </a:stretch>
        </p:blipFill>
        <p:spPr bwMode="auto">
          <a:xfrm>
            <a:off x="2878905" y="2667000"/>
            <a:ext cx="1693095" cy="1162051"/>
          </a:xfrm>
          <a:prstGeom prst="rect">
            <a:avLst/>
          </a:prstGeom>
          <a:noFill/>
        </p:spPr>
      </p:pic>
      <p:sp>
        <p:nvSpPr>
          <p:cNvPr id="5" name="TextBox 4"/>
          <p:cNvSpPr txBox="1"/>
          <p:nvPr/>
        </p:nvSpPr>
        <p:spPr>
          <a:xfrm>
            <a:off x="0" y="4191000"/>
            <a:ext cx="8839200" cy="2554545"/>
          </a:xfrm>
          <a:prstGeom prst="rect">
            <a:avLst/>
          </a:prstGeom>
          <a:solidFill>
            <a:schemeClr val="bg1"/>
          </a:solidFill>
        </p:spPr>
        <p:txBody>
          <a:bodyPr wrap="square" rtlCol="0">
            <a:spAutoFit/>
          </a:bodyPr>
          <a:lstStyle/>
          <a:p>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tỉnh</a:t>
            </a:r>
            <a:r>
              <a:rPr lang="en-US" sz="1600" i="1" dirty="0">
                <a:latin typeface="Cambria" pitchFamily="18" charset="0"/>
              </a:rPr>
              <a:t> </a:t>
            </a:r>
            <a:r>
              <a:rPr lang="en-US" sz="1600" i="1" dirty="0" err="1">
                <a:latin typeface="Cambria" pitchFamily="18" charset="0"/>
              </a:rPr>
              <a:t>ngộ</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a:t>
            </a:r>
            <a:r>
              <a:rPr lang="en-US" sz="1600" i="1" dirty="0" err="1">
                <a:latin typeface="Cambria" pitchFamily="18" charset="0"/>
              </a:rPr>
              <a:t>ơi</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vòng</a:t>
            </a:r>
            <a:r>
              <a:rPr lang="en-US" sz="1600" i="1" dirty="0">
                <a:latin typeface="Cambria" pitchFamily="18" charset="0"/>
              </a:rPr>
              <a:t> u </a:t>
            </a:r>
            <a:r>
              <a:rPr lang="en-US" sz="1600" i="1" dirty="0" err="1">
                <a:latin typeface="Cambria" pitchFamily="18" charset="0"/>
              </a:rPr>
              <a:t>tối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trò</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thiên</a:t>
            </a:r>
            <a:r>
              <a:rPr lang="en-US" sz="1600" i="1" dirty="0">
                <a:latin typeface="Cambria" pitchFamily="18" charset="0"/>
              </a:rPr>
              <a:t> </a:t>
            </a:r>
            <a:r>
              <a:rPr lang="en-US" sz="1600" i="1" dirty="0" err="1">
                <a:latin typeface="Cambria" pitchFamily="18" charset="0"/>
              </a:rPr>
              <a:t>hạ</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ác</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kẻ</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hàng</a:t>
            </a:r>
            <a:r>
              <a:rPr lang="en-US" sz="1600" i="1" dirty="0">
                <a:latin typeface="Cambria" pitchFamily="18" charset="0"/>
              </a:rPr>
              <a:t> </a:t>
            </a:r>
            <a:r>
              <a:rPr lang="en-US" sz="1600" i="1" dirty="0" err="1">
                <a:latin typeface="Cambria" pitchFamily="18" charset="0"/>
              </a:rPr>
              <a:t>xa</a:t>
            </a:r>
            <a:r>
              <a:rPr lang="en-US" sz="1600" i="1" dirty="0">
                <a:latin typeface="Cambria" pitchFamily="18" charset="0"/>
              </a:rPr>
              <a:t> </a:t>
            </a:r>
            <a:r>
              <a:rPr lang="en-US" sz="1600" i="1" dirty="0" err="1">
                <a:latin typeface="Cambria" pitchFamily="18" charset="0"/>
              </a:rPr>
              <a:t>gần</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dài</a:t>
            </a:r>
            <a:r>
              <a:rPr lang="en-US" sz="1600" i="1" dirty="0">
                <a:latin typeface="Cambria" pitchFamily="18" charset="0"/>
              </a:rPr>
              <a:t>, </a:t>
            </a:r>
            <a:r>
              <a:rPr lang="en-US" sz="1600" i="1" dirty="0" err="1">
                <a:latin typeface="Cambria" pitchFamily="18" charset="0"/>
              </a:rPr>
              <a:t>thầm</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vướng</a:t>
            </a:r>
            <a:r>
              <a:rPr lang="en-US" sz="1600" i="1" dirty="0">
                <a:latin typeface="Cambria" pitchFamily="18" charset="0"/>
              </a:rPr>
              <a:t> </a:t>
            </a:r>
            <a:r>
              <a:rPr lang="en-US" sz="1600" i="1" dirty="0" err="1">
                <a:latin typeface="Cambria" pitchFamily="18" charset="0"/>
              </a:rPr>
              <a:t>điều</a:t>
            </a:r>
            <a:r>
              <a:rPr lang="en-US" sz="1600" i="1" dirty="0">
                <a:latin typeface="Cambria" pitchFamily="18" charset="0"/>
              </a:rPr>
              <a:t> </a:t>
            </a:r>
            <a:r>
              <a:rPr lang="en-US" sz="1600" i="1" dirty="0" err="1">
                <a:latin typeface="Cambria" pitchFamily="18" charset="0"/>
              </a:rPr>
              <a:t>lẫm</a:t>
            </a:r>
            <a:r>
              <a:rPr lang="en-US" sz="1600" i="1" dirty="0">
                <a:latin typeface="Cambria" pitchFamily="18" charset="0"/>
              </a:rPr>
              <a:t> </a:t>
            </a:r>
            <a:r>
              <a:rPr lang="en-US" sz="1600" i="1" dirty="0" err="1">
                <a:latin typeface="Cambria" pitchFamily="18" charset="0"/>
              </a:rPr>
              <a:t>lỗi</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mắc</a:t>
            </a:r>
            <a:r>
              <a:rPr lang="en-US" sz="1600" i="1" dirty="0">
                <a:latin typeface="Cambria" pitchFamily="18" charset="0"/>
              </a:rPr>
              <a:t> </a:t>
            </a:r>
            <a:r>
              <a:rPr lang="en-US" sz="1600" i="1" dirty="0" err="1">
                <a:latin typeface="Cambria" pitchFamily="18" charset="0"/>
              </a:rPr>
              <a:t>lỗi</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 </a:t>
            </a:r>
            <a:r>
              <a:rPr lang="en-US" sz="1600" i="1" dirty="0" err="1">
                <a:latin typeface="Cambria" pitchFamily="18" charset="0"/>
              </a:rPr>
              <a:t>Ôi</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hèn</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may </a:t>
            </a:r>
            <a:r>
              <a:rPr lang="en-US" sz="1600" i="1" dirty="0" err="1">
                <a:latin typeface="Cambria" pitchFamily="18" charset="0"/>
              </a:rPr>
              <a:t>bác</a:t>
            </a:r>
            <a:r>
              <a:rPr lang="en-US" sz="1600" i="1" dirty="0">
                <a:latin typeface="Cambria" pitchFamily="18" charset="0"/>
              </a:rPr>
              <a:t> </a:t>
            </a:r>
            <a:r>
              <a:rPr lang="en-US" sz="1600" i="1" dirty="0" err="1">
                <a:latin typeface="Cambria" pitchFamily="18" charset="0"/>
              </a:rPr>
              <a:t>Xiến</a:t>
            </a:r>
            <a:r>
              <a:rPr lang="en-US" sz="1600" i="1" dirty="0">
                <a:latin typeface="Cambria" pitchFamily="18" charset="0"/>
              </a:rPr>
              <a:t> </a:t>
            </a:r>
            <a:r>
              <a:rPr lang="en-US" sz="1600" i="1" dirty="0" err="1">
                <a:latin typeface="Cambria" pitchFamily="18" charset="0"/>
              </a:rPr>
              <a:t>Tóc</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giết</a:t>
            </a:r>
            <a:r>
              <a:rPr lang="en-US" sz="1600" i="1" dirty="0">
                <a:latin typeface="Cambria" pitchFamily="18" charset="0"/>
              </a:rPr>
              <a:t> </a:t>
            </a:r>
            <a:r>
              <a:rPr lang="en-US" sz="1600" i="1" dirty="0" err="1">
                <a:latin typeface="Cambria" pitchFamily="18" charset="0"/>
              </a:rPr>
              <a:t>ngoém</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hồ</a:t>
            </a:r>
            <a:r>
              <a:rPr lang="en-US" sz="1600" i="1" dirty="0">
                <a:latin typeface="Cambria" pitchFamily="18" charset="0"/>
              </a:rPr>
              <a:t> </a:t>
            </a:r>
            <a:r>
              <a:rPr lang="en-US" sz="1600" i="1" dirty="0" err="1">
                <a:latin typeface="Cambria" pitchFamily="18" charset="0"/>
              </a:rPr>
              <a:t>dễ</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nạt</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Ta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kẻ</a:t>
            </a:r>
            <a:r>
              <a:rPr lang="en-US" sz="1600" i="1" dirty="0">
                <a:latin typeface="Cambria" pitchFamily="18" charset="0"/>
              </a:rPr>
              <a:t> </a:t>
            </a:r>
            <a:r>
              <a:rPr lang="en-US" sz="1600" i="1" dirty="0" err="1">
                <a:latin typeface="Cambria" pitchFamily="18" charset="0"/>
              </a:rPr>
              <a:t>yếu</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kẻ</a:t>
            </a:r>
            <a:r>
              <a:rPr lang="en-US" sz="1600" i="1" dirty="0">
                <a:latin typeface="Cambria" pitchFamily="18" charset="0"/>
              </a:rPr>
              <a:t> </a:t>
            </a:r>
            <a:r>
              <a:rPr lang="en-US" sz="1600" i="1" dirty="0" err="1">
                <a:latin typeface="Cambria" pitchFamily="18" charset="0"/>
              </a:rPr>
              <a:t>khác</a:t>
            </a:r>
            <a:r>
              <a:rPr lang="en-US" sz="1600" i="1" dirty="0">
                <a:latin typeface="Cambria" pitchFamily="18" charset="0"/>
              </a:rPr>
              <a:t> </a:t>
            </a:r>
            <a:r>
              <a:rPr lang="en-US" sz="1600" i="1" dirty="0" err="1">
                <a:latin typeface="Cambria" pitchFamily="18" charset="0"/>
              </a:rPr>
              <a:t>mạnh</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giấc</a:t>
            </a:r>
            <a:r>
              <a:rPr lang="en-US" sz="1600" i="1" dirty="0">
                <a:latin typeface="Cambria" pitchFamily="18" charset="0"/>
              </a:rPr>
              <a:t> </a:t>
            </a:r>
            <a:r>
              <a:rPr lang="en-US" sz="1600" i="1" dirty="0" err="1">
                <a:latin typeface="Cambria" pitchFamily="18" charset="0"/>
              </a:rPr>
              <a:t>mê</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tỉnh</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tạm</a:t>
            </a:r>
            <a:r>
              <a:rPr lang="en-US" sz="1600" i="1" dirty="0">
                <a:latin typeface="Cambria" pitchFamily="18" charset="0"/>
              </a:rPr>
              <a:t> </a:t>
            </a:r>
            <a:r>
              <a:rPr lang="en-US" sz="1600" i="1" dirty="0" err="1">
                <a:latin typeface="Cambria" pitchFamily="18" charset="0"/>
              </a:rPr>
              <a:t>yên</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hết</a:t>
            </a:r>
            <a:r>
              <a:rPr lang="en-US" sz="1600" i="1" dirty="0">
                <a:latin typeface="Cambria" pitchFamily="18" charset="0"/>
              </a:rPr>
              <a:t> </a:t>
            </a:r>
            <a:r>
              <a:rPr lang="en-US" sz="1600" i="1" dirty="0" err="1">
                <a:latin typeface="Cambria" pitchFamily="18" charset="0"/>
              </a:rPr>
              <a:t>nhẽ</a:t>
            </a:r>
            <a:r>
              <a:rPr lang="en-US" sz="1600" i="1" dirty="0">
                <a:latin typeface="Cambria" pitchFamily="18" charset="0"/>
              </a:rPr>
              <a:t>, </a:t>
            </a:r>
            <a:r>
              <a:rPr lang="en-US" sz="1600" i="1" dirty="0" err="1">
                <a:latin typeface="Cambria" pitchFamily="18" charset="0"/>
              </a:rPr>
              <a:t>nếu</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a:t>
            </a:r>
            <a:r>
              <a:rPr lang="en-US" sz="1600" i="1" dirty="0" err="1">
                <a:latin typeface="Cambria" pitchFamily="18" charset="0"/>
              </a:rPr>
              <a:t>bỏ</a:t>
            </a:r>
            <a:r>
              <a:rPr lang="en-US" sz="1600" i="1" dirty="0">
                <a:latin typeface="Cambria" pitchFamily="18" charset="0"/>
              </a:rPr>
              <a:t> </a:t>
            </a:r>
            <a:r>
              <a:rPr lang="en-US" sz="1600" i="1" dirty="0" err="1">
                <a:latin typeface="Cambria" pitchFamily="18" charset="0"/>
              </a:rPr>
              <a:t>tính</a:t>
            </a:r>
            <a:r>
              <a:rPr lang="en-US" sz="1600" i="1" dirty="0">
                <a:latin typeface="Cambria" pitchFamily="18" charset="0"/>
              </a:rPr>
              <a:t> hung </a:t>
            </a:r>
            <a:r>
              <a:rPr lang="en-US" sz="1600" i="1" dirty="0" err="1">
                <a:latin typeface="Cambria" pitchFamily="18" charset="0"/>
              </a:rPr>
              <a:t>hăng</a:t>
            </a:r>
            <a:r>
              <a:rPr lang="en-US" sz="1600" i="1" dirty="0">
                <a:latin typeface="Cambria" pitchFamily="18" charset="0"/>
              </a:rPr>
              <a:t> </a:t>
            </a:r>
            <a:r>
              <a:rPr lang="en-US" sz="1600" i="1" dirty="0" err="1">
                <a:latin typeface="Cambria" pitchFamily="18" charset="0"/>
              </a:rPr>
              <a:t>xằng</a:t>
            </a:r>
            <a:r>
              <a:rPr lang="en-US" sz="1600" i="1" dirty="0">
                <a:latin typeface="Cambria" pitchFamily="18" charset="0"/>
              </a:rPr>
              <a:t> </a:t>
            </a:r>
            <a:r>
              <a:rPr lang="en-US" sz="1600" i="1" dirty="0" err="1">
                <a:latin typeface="Cambria" pitchFamily="18" charset="0"/>
              </a:rPr>
              <a:t>bậy</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nhất</a:t>
            </a:r>
            <a:r>
              <a:rPr lang="en-US" sz="1600" i="1" dirty="0">
                <a:latin typeface="Cambria" pitchFamily="18" charset="0"/>
              </a:rPr>
              <a:t> </a:t>
            </a:r>
            <a:r>
              <a:rPr lang="en-US" sz="1600" i="1" dirty="0" err="1">
                <a:latin typeface="Cambria" pitchFamily="18" charset="0"/>
              </a:rPr>
              <a:t>quyết</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rời</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mục</a:t>
            </a:r>
            <a:r>
              <a:rPr lang="en-US" sz="1600" i="1" dirty="0">
                <a:latin typeface="Cambria" pitchFamily="18" charset="0"/>
              </a:rPr>
              <a:t> </a:t>
            </a:r>
            <a:r>
              <a:rPr lang="en-US" sz="1600" i="1" dirty="0" err="1">
                <a:latin typeface="Cambria" pitchFamily="18" charset="0"/>
              </a:rPr>
              <a:t>đích</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trò</a:t>
            </a:r>
            <a:r>
              <a:rPr lang="en-US" sz="1600" i="1" dirty="0">
                <a:latin typeface="Cambria" pitchFamily="18" charset="0"/>
              </a:rPr>
              <a:t> </a:t>
            </a:r>
            <a:r>
              <a:rPr lang="en-US" sz="1600" i="1" dirty="0" err="1">
                <a:latin typeface="Cambria" pitchFamily="18" charset="0"/>
              </a:rPr>
              <a:t>choảng</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cười</a:t>
            </a:r>
            <a:r>
              <a:rPr lang="en-US" sz="1600" i="1" dirty="0">
                <a:latin typeface="Cambria" pitchFamily="18" charset="0"/>
              </a:rPr>
              <a:t>.   </a:t>
            </a:r>
            <a:r>
              <a:rPr lang="en-US" sz="1600" i="1" dirty="0" err="1">
                <a:latin typeface="Cambria" pitchFamily="18" charset="0"/>
              </a:rPr>
              <a:t>Văng</a:t>
            </a:r>
            <a:r>
              <a:rPr lang="en-US" sz="1600" i="1" dirty="0">
                <a:latin typeface="Cambria" pitchFamily="18" charset="0"/>
              </a:rPr>
              <a:t> </a:t>
            </a:r>
            <a:r>
              <a:rPr lang="en-US" sz="1600" i="1" dirty="0" err="1">
                <a:latin typeface="Cambria" pitchFamily="18" charset="0"/>
              </a:rPr>
              <a:t>vẳng</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tai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thoát</a:t>
            </a:r>
            <a:r>
              <a:rPr lang="en-US" sz="1600" i="1" dirty="0">
                <a:latin typeface="Cambria" pitchFamily="18" charset="0"/>
              </a:rPr>
              <a:t> </a:t>
            </a:r>
            <a:r>
              <a:rPr lang="en-US" sz="1600" i="1" dirty="0" err="1">
                <a:latin typeface="Cambria" pitchFamily="18" charset="0"/>
              </a:rPr>
              <a:t>ly</a:t>
            </a:r>
            <a:r>
              <a:rPr lang="en-US" sz="1600" i="1" dirty="0">
                <a:latin typeface="Cambria"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0" descr="http://t0.gstatic.com/images?q=tbn:ANd9GcQ6PJZUK95E2-kpprb_I43wDQVbrUNOvwA4CR5rF2e0EBhI29MhgA"/>
          <p:cNvPicPr>
            <a:picLocks noChangeAspect="1" noChangeArrowheads="1"/>
          </p:cNvPicPr>
          <p:nvPr/>
        </p:nvPicPr>
        <p:blipFill>
          <a:blip r:embed="rId2" cstate="print"/>
          <a:srcRect/>
          <a:stretch>
            <a:fillRect/>
          </a:stretch>
        </p:blipFill>
        <p:spPr bwMode="auto">
          <a:xfrm>
            <a:off x="6553200" y="76200"/>
            <a:ext cx="2590800" cy="1762126"/>
          </a:xfrm>
          <a:prstGeom prst="rect">
            <a:avLst/>
          </a:prstGeom>
          <a:noFill/>
        </p:spPr>
      </p:pic>
      <p:sp>
        <p:nvSpPr>
          <p:cNvPr id="2" name="TextBox 1"/>
          <p:cNvSpPr txBox="1"/>
          <p:nvPr/>
        </p:nvSpPr>
        <p:spPr>
          <a:xfrm>
            <a:off x="3048000" y="76200"/>
            <a:ext cx="2743200" cy="369332"/>
          </a:xfrm>
          <a:prstGeom prst="rect">
            <a:avLst/>
          </a:prstGeom>
          <a:noFill/>
        </p:spPr>
        <p:txBody>
          <a:bodyPr wrap="square" rtlCol="0">
            <a:spAutoFit/>
          </a:bodyPr>
          <a:lstStyle/>
          <a:p>
            <a:pPr algn="ctr"/>
            <a:r>
              <a:rPr lang="en-US" b="1" i="1" dirty="0" err="1">
                <a:latin typeface="Cambria" pitchFamily="18" charset="0"/>
              </a:rPr>
              <a:t>Thoát</a:t>
            </a:r>
            <a:r>
              <a:rPr lang="en-US" b="1" i="1" dirty="0">
                <a:latin typeface="Cambria" pitchFamily="18" charset="0"/>
              </a:rPr>
              <a:t> </a:t>
            </a:r>
            <a:r>
              <a:rPr lang="en-US" b="1" i="1" dirty="0" err="1">
                <a:latin typeface="Cambria" pitchFamily="18" charset="0"/>
              </a:rPr>
              <a:t>Khỏi</a:t>
            </a:r>
            <a:r>
              <a:rPr lang="en-US" b="1" i="1" dirty="0">
                <a:latin typeface="Cambria" pitchFamily="18" charset="0"/>
              </a:rPr>
              <a:t> </a:t>
            </a:r>
            <a:r>
              <a:rPr lang="en-US" b="1" i="1" dirty="0" err="1">
                <a:latin typeface="Cambria" pitchFamily="18" charset="0"/>
              </a:rPr>
              <a:t>Cái</a:t>
            </a:r>
            <a:r>
              <a:rPr lang="en-US" b="1" i="1" dirty="0">
                <a:latin typeface="Cambria" pitchFamily="18" charset="0"/>
              </a:rPr>
              <a:t> </a:t>
            </a:r>
            <a:r>
              <a:rPr lang="en-US" b="1" i="1" dirty="0" err="1">
                <a:latin typeface="Cambria" pitchFamily="18" charset="0"/>
              </a:rPr>
              <a:t>Lồng</a:t>
            </a:r>
            <a:r>
              <a:rPr lang="en-US" b="1" i="1" dirty="0">
                <a:latin typeface="Cambria" pitchFamily="18" charset="0"/>
              </a:rPr>
              <a:t> </a:t>
            </a:r>
            <a:r>
              <a:rPr lang="en-US" b="1" i="1" dirty="0" err="1" smtClean="0">
                <a:latin typeface="Cambria" pitchFamily="18" charset="0"/>
              </a:rPr>
              <a:t>Tù</a:t>
            </a:r>
            <a:endParaRPr lang="en-US" i="1" dirty="0">
              <a:latin typeface="Cambria" pitchFamily="18" charset="0"/>
            </a:endParaRPr>
          </a:p>
        </p:txBody>
      </p:sp>
      <p:sp>
        <p:nvSpPr>
          <p:cNvPr id="3" name="TextBox 2"/>
          <p:cNvSpPr txBox="1"/>
          <p:nvPr/>
        </p:nvSpPr>
        <p:spPr>
          <a:xfrm>
            <a:off x="0" y="533400"/>
            <a:ext cx="6553200" cy="2062103"/>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bồi</a:t>
            </a:r>
            <a:r>
              <a:rPr lang="en-US" sz="1600" i="1" dirty="0">
                <a:latin typeface="Cambria" pitchFamily="18" charset="0"/>
              </a:rPr>
              <a:t> </a:t>
            </a:r>
            <a:r>
              <a:rPr lang="en-US" sz="1600" i="1" dirty="0" err="1">
                <a:latin typeface="Cambria" pitchFamily="18" charset="0"/>
              </a:rPr>
              <a:t>hồi</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chưa</a:t>
            </a:r>
            <a:r>
              <a:rPr lang="en-US" sz="1600" i="1" dirty="0">
                <a:latin typeface="Cambria" pitchFamily="18" charset="0"/>
              </a:rPr>
              <a:t> </a:t>
            </a:r>
            <a:r>
              <a:rPr lang="en-US" sz="1600" i="1" dirty="0" err="1">
                <a:latin typeface="Cambria" pitchFamily="18" charset="0"/>
              </a:rPr>
              <a:t>cài</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bò</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luôn</a:t>
            </a:r>
            <a:r>
              <a:rPr lang="en-US" sz="1600" i="1" dirty="0">
                <a:latin typeface="Cambria" pitchFamily="18" charset="0"/>
              </a:rPr>
              <a:t>.</a:t>
            </a:r>
          </a:p>
          <a:p>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chạy</a:t>
            </a:r>
            <a:r>
              <a:rPr lang="en-US" sz="1600" i="1" dirty="0">
                <a:latin typeface="Cambria" pitchFamily="18" charset="0"/>
              </a:rPr>
              <a:t> </a:t>
            </a:r>
            <a:r>
              <a:rPr lang="en-US" sz="1600" i="1" dirty="0" err="1">
                <a:latin typeface="Cambria" pitchFamily="18" charset="0"/>
              </a:rPr>
              <a:t>tới</a:t>
            </a:r>
            <a:r>
              <a:rPr lang="en-US" sz="1600" i="1" dirty="0">
                <a:latin typeface="Cambria" pitchFamily="18" charset="0"/>
              </a:rPr>
              <a:t>, </a:t>
            </a:r>
            <a:r>
              <a:rPr lang="en-US" sz="1600" i="1" dirty="0" err="1">
                <a:latin typeface="Cambria" pitchFamily="18" charset="0"/>
              </a:rPr>
              <a:t>kêu</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a:t>
            </a:r>
          </a:p>
          <a:p>
            <a:r>
              <a:rPr lang="en-US" sz="1600" i="1" dirty="0">
                <a:latin typeface="Cambria" pitchFamily="18" charset="0"/>
              </a:rPr>
              <a:t>    - Á </a:t>
            </a:r>
            <a:r>
              <a:rPr lang="en-US" sz="1600" i="1" dirty="0" err="1">
                <a:latin typeface="Cambria" pitchFamily="18" charset="0"/>
              </a:rPr>
              <a:t>á</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nắm</a:t>
            </a:r>
            <a:r>
              <a:rPr lang="en-US" sz="1600" i="1" dirty="0">
                <a:latin typeface="Cambria" pitchFamily="18" charset="0"/>
              </a:rPr>
              <a:t> </a:t>
            </a:r>
            <a:r>
              <a:rPr lang="en-US" sz="1600" i="1" dirty="0" err="1">
                <a:latin typeface="Cambria" pitchFamily="18" charset="0"/>
              </a:rPr>
              <a:t>gáy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ném</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bao</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cảm</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nhục</a:t>
            </a:r>
            <a:r>
              <a:rPr lang="en-US" sz="1600" i="1" dirty="0">
                <a:latin typeface="Cambria" pitchFamily="18" charset="0"/>
              </a:rPr>
              <a:t> </a:t>
            </a:r>
            <a:r>
              <a:rPr lang="en-US" sz="1600" i="1" dirty="0" err="1">
                <a:latin typeface="Cambria" pitchFamily="18" charset="0"/>
              </a:rPr>
              <a:t>nhã</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canh</a:t>
            </a:r>
            <a:r>
              <a:rPr lang="en-US" sz="1600" i="1" dirty="0">
                <a:latin typeface="Cambria" pitchFamily="18" charset="0"/>
              </a:rPr>
              <a:t> </a:t>
            </a:r>
            <a:r>
              <a:rPr lang="en-US" sz="1600" i="1" dirty="0" err="1">
                <a:latin typeface="Cambria" pitchFamily="18" charset="0"/>
              </a:rPr>
              <a:t>giữ</a:t>
            </a:r>
            <a:r>
              <a:rPr lang="en-US" sz="1600" i="1" dirty="0">
                <a:latin typeface="Cambria" pitchFamily="18" charset="0"/>
              </a:rPr>
              <a:t> </a:t>
            </a:r>
            <a:r>
              <a:rPr lang="en-US" sz="1600" i="1" dirty="0" err="1">
                <a:latin typeface="Cambria" pitchFamily="18" charset="0"/>
              </a:rPr>
              <a:t>khác</a:t>
            </a:r>
            <a:r>
              <a:rPr lang="en-US" sz="1600" i="1" dirty="0">
                <a:latin typeface="Cambria" pitchFamily="18" charset="0"/>
              </a:rPr>
              <a:t> </a:t>
            </a:r>
            <a:r>
              <a:rPr lang="en-US" sz="1600" i="1" dirty="0" err="1">
                <a:latin typeface="Cambria" pitchFamily="18" charset="0"/>
              </a:rPr>
              <a:t>hẳn</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Buổi</a:t>
            </a:r>
            <a:r>
              <a:rPr lang="en-US" sz="1600" i="1" dirty="0">
                <a:latin typeface="Cambria" pitchFamily="18" charset="0"/>
              </a:rPr>
              <a:t> </a:t>
            </a:r>
            <a:r>
              <a:rPr lang="en-US" sz="1600" i="1" dirty="0" err="1">
                <a:latin typeface="Cambria" pitchFamily="18" charset="0"/>
              </a:rPr>
              <a:t>tối</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giàn</a:t>
            </a:r>
            <a:r>
              <a:rPr lang="en-US" sz="1600" i="1" dirty="0">
                <a:latin typeface="Cambria" pitchFamily="18" charset="0"/>
              </a:rPr>
              <a:t> </a:t>
            </a:r>
            <a:r>
              <a:rPr lang="en-US" sz="1600" i="1" dirty="0" err="1">
                <a:latin typeface="Cambria" pitchFamily="18" charset="0"/>
              </a:rPr>
              <a:t>mồng</a:t>
            </a:r>
            <a:r>
              <a:rPr lang="en-US" sz="1600" i="1" dirty="0">
                <a:latin typeface="Cambria" pitchFamily="18" charset="0"/>
              </a:rPr>
              <a:t> </a:t>
            </a:r>
            <a:r>
              <a:rPr lang="en-US" sz="1600" i="1" dirty="0" err="1">
                <a:latin typeface="Cambria" pitchFamily="18" charset="0"/>
              </a:rPr>
              <a:t>tơi</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lồng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nghênh</a:t>
            </a:r>
            <a:r>
              <a:rPr lang="en-US" sz="1600" i="1" dirty="0">
                <a:latin typeface="Cambria" pitchFamily="18" charset="0"/>
              </a:rPr>
              <a:t> </a:t>
            </a:r>
            <a:r>
              <a:rPr lang="en-US" sz="1600" i="1" dirty="0" err="1">
                <a:latin typeface="Cambria" pitchFamily="18" charset="0"/>
              </a:rPr>
              <a:t>ngáo</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 </a:t>
            </a:r>
            <a:r>
              <a:rPr lang="en-US" sz="1600" i="1" dirty="0" err="1">
                <a:latin typeface="Cambria" pitchFamily="18" charset="0"/>
              </a:rPr>
              <a:t>dù</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nghênh</a:t>
            </a:r>
            <a:r>
              <a:rPr lang="en-US" sz="1600" i="1" dirty="0">
                <a:latin typeface="Cambria" pitchFamily="18" charset="0"/>
              </a:rPr>
              <a:t> </a:t>
            </a:r>
            <a:r>
              <a:rPr lang="en-US" sz="1600" i="1" dirty="0" err="1">
                <a:latin typeface="Cambria" pitchFamily="18" charset="0"/>
              </a:rPr>
              <a:t>ngáo</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sợi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buộc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smtClean="0">
                <a:latin typeface="Cambria" pitchFamily="18" charset="0"/>
              </a:rPr>
              <a:t>bẹn</a:t>
            </a:r>
            <a:r>
              <a:rPr lang="en-US" sz="1600" i="1" dirty="0">
                <a:latin typeface="Cambria" pitchFamily="18" charset="0"/>
              </a:rPr>
              <a:t>.</a:t>
            </a:r>
            <a:r>
              <a:rPr lang="en-US" sz="1600" i="1" dirty="0" smtClean="0">
                <a:latin typeface="Cambria" pitchFamily="18" charset="0"/>
              </a:rPr>
              <a:t>   </a:t>
            </a:r>
            <a:endParaRPr lang="en-US" sz="1600" i="1" dirty="0">
              <a:latin typeface="Cambria" pitchFamily="18" charset="0"/>
            </a:endParaRPr>
          </a:p>
        </p:txBody>
      </p:sp>
      <p:sp>
        <p:nvSpPr>
          <p:cNvPr id="5" name="TextBox 4"/>
          <p:cNvSpPr txBox="1"/>
          <p:nvPr/>
        </p:nvSpPr>
        <p:spPr>
          <a:xfrm>
            <a:off x="0" y="4038600"/>
            <a:ext cx="9144000" cy="3046988"/>
          </a:xfrm>
          <a:prstGeom prst="rect">
            <a:avLst/>
          </a:prstGeom>
          <a:noFill/>
        </p:spPr>
        <p:txBody>
          <a:bodyPr wrap="square" rtlCol="0">
            <a:spAutoFit/>
          </a:bodyPr>
          <a:lstStyle/>
          <a:p>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đâm</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lù</a:t>
            </a:r>
            <a:r>
              <a:rPr lang="en-US" sz="1600" i="1" dirty="0" smtClean="0">
                <a:latin typeface="Cambria" pitchFamily="18" charset="0"/>
              </a:rPr>
              <a:t> </a:t>
            </a:r>
            <a:r>
              <a:rPr lang="en-US" sz="1600" i="1" dirty="0" err="1" smtClean="0">
                <a:latin typeface="Cambria" pitchFamily="18" charset="0"/>
              </a:rPr>
              <a:t>dù</a:t>
            </a:r>
            <a:r>
              <a:rPr lang="en-US" sz="1600" i="1" dirty="0" smtClean="0">
                <a:latin typeface="Cambria" pitchFamily="18" charset="0"/>
              </a:rPr>
              <a:t> </a:t>
            </a:r>
            <a:r>
              <a:rPr lang="en-US" sz="1600" i="1" dirty="0" err="1" smtClean="0">
                <a:latin typeface="Cambria" pitchFamily="18" charset="0"/>
              </a:rPr>
              <a:t>lả</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công</a:t>
            </a:r>
            <a:r>
              <a:rPr lang="en-US" sz="1600" i="1" dirty="0" smtClean="0">
                <a:latin typeface="Cambria" pitchFamily="18" charset="0"/>
              </a:rPr>
              <a:t> </a:t>
            </a:r>
            <a:r>
              <a:rPr lang="en-US" sz="1600" i="1" dirty="0" err="1" smtClean="0">
                <a:latin typeface="Cambria" pitchFamily="18" charset="0"/>
              </a:rPr>
              <a:t>săn</a:t>
            </a:r>
            <a:r>
              <a:rPr lang="en-US" sz="1600" i="1" dirty="0" smtClean="0">
                <a:latin typeface="Cambria" pitchFamily="18" charset="0"/>
              </a:rPr>
              <a:t> </a:t>
            </a:r>
            <a:r>
              <a:rPr lang="en-US" sz="1600" i="1" dirty="0" err="1" smtClean="0">
                <a:latin typeface="Cambria" pitchFamily="18" charset="0"/>
              </a:rPr>
              <a:t>sóc</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săn</a:t>
            </a:r>
            <a:r>
              <a:rPr lang="en-US" sz="1600" i="1" dirty="0" smtClean="0">
                <a:latin typeface="Cambria" pitchFamily="18" charset="0"/>
              </a:rPr>
              <a:t> </a:t>
            </a:r>
            <a:r>
              <a:rPr lang="en-US" sz="1600" i="1" dirty="0" err="1" smtClean="0">
                <a:latin typeface="Cambria" pitchFamily="18" charset="0"/>
              </a:rPr>
              <a:t>sóc</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lòng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chán</a:t>
            </a:r>
            <a:r>
              <a:rPr lang="en-US" sz="1600" i="1" dirty="0" smtClean="0">
                <a:latin typeface="Cambria" pitchFamily="18" charset="0"/>
              </a:rPr>
              <a:t> </a:t>
            </a:r>
            <a:r>
              <a:rPr lang="en-US" sz="1600" i="1" dirty="0" err="1" smtClean="0">
                <a:latin typeface="Cambria" pitchFamily="18" charset="0"/>
              </a:rPr>
              <a:t>ngắt</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cảm</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nuôi</a:t>
            </a:r>
            <a:r>
              <a:rPr lang="en-US" sz="1600" i="1" dirty="0" smtClean="0">
                <a:latin typeface="Cambria" pitchFamily="18" charset="0"/>
              </a:rPr>
              <a:t> </a:t>
            </a:r>
            <a:r>
              <a:rPr lang="en-US" sz="1600" i="1" dirty="0" err="1" smtClean="0">
                <a:latin typeface="Cambria" pitchFamily="18" charset="0"/>
              </a:rPr>
              <a:t>béo</a:t>
            </a:r>
            <a:r>
              <a:rPr lang="en-US" sz="1600" i="1" dirty="0" smtClean="0">
                <a:latin typeface="Cambria" pitchFamily="18" charset="0"/>
              </a:rPr>
              <a:t> </a:t>
            </a:r>
            <a:r>
              <a:rPr lang="en-US" sz="1600" i="1" dirty="0" err="1" smtClean="0">
                <a:latin typeface="Cambria" pitchFamily="18" charset="0"/>
              </a:rPr>
              <a:t>thân</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chuyện</a:t>
            </a:r>
            <a:r>
              <a:rPr lang="en-US" sz="1600" i="1" dirty="0" smtClean="0">
                <a:latin typeface="Cambria" pitchFamily="18" charset="0"/>
              </a:rPr>
              <a:t> </a:t>
            </a:r>
            <a:r>
              <a:rPr lang="en-US" sz="1600" i="1" dirty="0" err="1" smtClean="0">
                <a:latin typeface="Cambria" pitchFamily="18" charset="0"/>
              </a:rPr>
              <a:t>mua</a:t>
            </a:r>
            <a:r>
              <a:rPr lang="en-US" sz="1600" i="1" dirty="0" smtClean="0">
                <a:latin typeface="Cambria" pitchFamily="18" charset="0"/>
              </a:rPr>
              <a:t> </a:t>
            </a:r>
            <a:r>
              <a:rPr lang="en-US" sz="1600" i="1" dirty="0" err="1" smtClean="0">
                <a:latin typeface="Cambria" pitchFamily="18" charset="0"/>
              </a:rPr>
              <a:t>vui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đuểnh</a:t>
            </a:r>
            <a:r>
              <a:rPr lang="en-US" sz="1600" i="1" dirty="0" smtClean="0">
                <a:latin typeface="Cambria" pitchFamily="18" charset="0"/>
              </a:rPr>
              <a:t> </a:t>
            </a:r>
            <a:r>
              <a:rPr lang="en-US" sz="1600" i="1" dirty="0" err="1" smtClean="0">
                <a:latin typeface="Cambria" pitchFamily="18" charset="0"/>
              </a:rPr>
              <a:t>đoảng</a:t>
            </a:r>
            <a:r>
              <a:rPr lang="en-US" sz="1600" i="1" dirty="0" smtClean="0">
                <a:latin typeface="Cambria" pitchFamily="18" charset="0"/>
              </a:rPr>
              <a:t>, </a:t>
            </a:r>
            <a:r>
              <a:rPr lang="en-US" sz="1600" i="1" dirty="0" err="1" smtClean="0">
                <a:latin typeface="Cambria" pitchFamily="18" charset="0"/>
              </a:rPr>
              <a:t>nhấm</a:t>
            </a:r>
            <a:r>
              <a:rPr lang="en-US" sz="1600" i="1" dirty="0" smtClean="0">
                <a:latin typeface="Cambria" pitchFamily="18" charset="0"/>
              </a:rPr>
              <a:t> </a:t>
            </a:r>
            <a:r>
              <a:rPr lang="en-US" sz="1600" i="1" dirty="0" err="1" smtClean="0">
                <a:latin typeface="Cambria" pitchFamily="18" charset="0"/>
              </a:rPr>
              <a:t>nháp</a:t>
            </a:r>
            <a:r>
              <a:rPr lang="en-US" sz="1600" i="1" dirty="0" smtClean="0">
                <a:latin typeface="Cambria" pitchFamily="18" charset="0"/>
              </a:rPr>
              <a:t>.  </a:t>
            </a:r>
            <a:r>
              <a:rPr lang="en-US" sz="1600" i="1" dirty="0" err="1" smtClean="0">
                <a:latin typeface="Cambria" pitchFamily="18" charset="0"/>
              </a:rPr>
              <a:t>Dần</a:t>
            </a:r>
            <a:r>
              <a:rPr lang="en-US" sz="1600" i="1" dirty="0" smtClean="0">
                <a:latin typeface="Cambria" pitchFamily="18" charset="0"/>
              </a:rPr>
              <a:t> </a:t>
            </a:r>
            <a:r>
              <a:rPr lang="en-US" sz="1600" i="1" dirty="0" err="1" smtClean="0">
                <a:latin typeface="Cambria" pitchFamily="18" charset="0"/>
              </a:rPr>
              <a:t>dần</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chán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a:t>
            </a:r>
          </a:p>
          <a:p>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chơi</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thường</a:t>
            </a:r>
            <a:r>
              <a:rPr lang="en-US" sz="1600" i="1" dirty="0" smtClean="0">
                <a:latin typeface="Cambria" pitchFamily="18" charset="0"/>
              </a:rPr>
              <a:t> hay </a:t>
            </a:r>
            <a:r>
              <a:rPr lang="en-US" sz="1600" i="1" dirty="0" err="1" smtClean="0">
                <a:latin typeface="Cambria" pitchFamily="18" charset="0"/>
              </a:rPr>
              <a:t>chóng</a:t>
            </a:r>
            <a:r>
              <a:rPr lang="en-US" sz="1600" i="1" dirty="0" smtClean="0">
                <a:latin typeface="Cambria" pitchFamily="18" charset="0"/>
              </a:rPr>
              <a:t> </a:t>
            </a:r>
            <a:r>
              <a:rPr lang="en-US" sz="1600" i="1" dirty="0" err="1" smtClean="0">
                <a:latin typeface="Cambria" pitchFamily="18" charset="0"/>
              </a:rPr>
              <a:t>chán</a:t>
            </a:r>
            <a:r>
              <a:rPr lang="en-US" sz="1600" i="1" dirty="0" smtClean="0">
                <a:latin typeface="Cambria" pitchFamily="18" charset="0"/>
              </a:rPr>
              <a:t>.  </a:t>
            </a:r>
            <a:r>
              <a:rPr lang="en-US" sz="1600" i="1" dirty="0" err="1" smtClean="0">
                <a:latin typeface="Cambria" pitchFamily="18" charset="0"/>
              </a:rPr>
              <a:t>Vì</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hiểu</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óc</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ngợi</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bấy</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chúng</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bệnh</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lẽ</a:t>
            </a:r>
            <a:r>
              <a:rPr lang="en-US" sz="1600" i="1" dirty="0" smtClean="0">
                <a:latin typeface="Cambria" pitchFamily="18" charset="0"/>
              </a:rPr>
              <a:t> </a:t>
            </a:r>
            <a:r>
              <a:rPr lang="en-US" sz="1600" i="1" dirty="0" err="1" smtClean="0">
                <a:latin typeface="Cambria" pitchFamily="18" charset="0"/>
              </a:rPr>
              <a:t>bị</a:t>
            </a:r>
            <a:r>
              <a:rPr lang="en-US" sz="1600" i="1" dirty="0" smtClean="0">
                <a:latin typeface="Cambria" pitchFamily="18" charset="0"/>
              </a:rPr>
              <a:t> </a:t>
            </a:r>
            <a:r>
              <a:rPr lang="en-US" sz="1600" i="1" dirty="0" err="1" smtClean="0">
                <a:latin typeface="Cambria" pitchFamily="18" charset="0"/>
              </a:rPr>
              <a:t>đau</a:t>
            </a:r>
            <a:r>
              <a:rPr lang="en-US" sz="1600" i="1" dirty="0" smtClean="0">
                <a:latin typeface="Cambria" pitchFamily="18" charset="0"/>
              </a:rPr>
              <a:t> </a:t>
            </a:r>
            <a:r>
              <a:rPr lang="en-US" sz="1600" i="1" dirty="0" err="1" smtClean="0">
                <a:latin typeface="Cambria" pitchFamily="18" charset="0"/>
              </a:rPr>
              <a:t>dạ</a:t>
            </a:r>
            <a:r>
              <a:rPr lang="en-US" sz="1600" i="1" dirty="0" smtClean="0">
                <a:latin typeface="Cambria" pitchFamily="18" charset="0"/>
              </a:rPr>
              <a:t> </a:t>
            </a:r>
            <a:r>
              <a:rPr lang="en-US" sz="1600" i="1" dirty="0" err="1" smtClean="0">
                <a:latin typeface="Cambria" pitchFamily="18" charset="0"/>
              </a:rPr>
              <a:t>dày</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bỏ</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lồng</a:t>
            </a:r>
            <a:r>
              <a:rPr lang="en-US" sz="1600" i="1" dirty="0" smtClean="0">
                <a:latin typeface="Cambria" pitchFamily="18" charset="0"/>
              </a:rPr>
              <a:t> </a:t>
            </a:r>
            <a:r>
              <a:rPr lang="en-US" sz="1600" i="1" dirty="0" err="1" smtClean="0">
                <a:latin typeface="Cambria" pitchFamily="18" charset="0"/>
              </a:rPr>
              <a:t>toàn</a:t>
            </a:r>
            <a:r>
              <a:rPr lang="en-US" sz="1600" i="1" dirty="0" smtClean="0">
                <a:latin typeface="Cambria" pitchFamily="18" charset="0"/>
              </a:rPr>
              <a:t> </a:t>
            </a:r>
            <a:r>
              <a:rPr lang="en-US" sz="1600" i="1" dirty="0" err="1" smtClean="0">
                <a:latin typeface="Cambria" pitchFamily="18" charset="0"/>
              </a:rPr>
              <a:t>thứ</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thượng</a:t>
            </a:r>
            <a:r>
              <a:rPr lang="en-US" sz="1600" i="1" dirty="0" smtClean="0">
                <a:latin typeface="Cambria" pitchFamily="18" charset="0"/>
              </a:rPr>
              <a:t> </a:t>
            </a:r>
            <a:r>
              <a:rPr lang="en-US" sz="1600" i="1" dirty="0" err="1" smtClean="0">
                <a:latin typeface="Cambria" pitchFamily="18" charset="0"/>
              </a:rPr>
              <a:t>hạng</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đủng</a:t>
            </a:r>
            <a:r>
              <a:rPr lang="en-US" sz="1600" i="1" dirty="0" smtClean="0">
                <a:latin typeface="Cambria" pitchFamily="18" charset="0"/>
              </a:rPr>
              <a:t> </a:t>
            </a:r>
            <a:r>
              <a:rPr lang="en-US" sz="1600" i="1" dirty="0" err="1" smtClean="0">
                <a:latin typeface="Cambria" pitchFamily="18" charset="0"/>
              </a:rPr>
              <a:t>đỉnh</a:t>
            </a:r>
            <a:r>
              <a:rPr lang="en-US" sz="1600" i="1" dirty="0" smtClean="0">
                <a:latin typeface="Cambria" pitchFamily="18" charset="0"/>
              </a:rPr>
              <a:t>, </a:t>
            </a:r>
            <a:r>
              <a:rPr lang="en-US" sz="1600" i="1" dirty="0" err="1" smtClean="0">
                <a:latin typeface="Cambria" pitchFamily="18" charset="0"/>
              </a:rPr>
              <a:t>nhếch</a:t>
            </a:r>
            <a:r>
              <a:rPr lang="en-US" sz="1600" i="1" dirty="0" smtClean="0">
                <a:latin typeface="Cambria" pitchFamily="18" charset="0"/>
              </a:rPr>
              <a:t> </a:t>
            </a:r>
            <a:r>
              <a:rPr lang="en-US" sz="1600" i="1" dirty="0" err="1" smtClean="0">
                <a:latin typeface="Cambria" pitchFamily="18" charset="0"/>
              </a:rPr>
              <a:t>răng</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sự</a:t>
            </a:r>
            <a:r>
              <a:rPr lang="en-US" sz="1600" i="1" dirty="0" smtClean="0">
                <a:latin typeface="Cambria" pitchFamily="18" charset="0"/>
              </a:rPr>
              <a:t> </a:t>
            </a:r>
            <a:r>
              <a:rPr lang="en-US" sz="1600" i="1" dirty="0" err="1" smtClean="0">
                <a:latin typeface="Cambria" pitchFamily="18" charset="0"/>
              </a:rPr>
              <a:t>săn</a:t>
            </a:r>
            <a:r>
              <a:rPr lang="en-US" sz="1600" i="1" dirty="0" smtClean="0">
                <a:latin typeface="Cambria" pitchFamily="18" charset="0"/>
              </a:rPr>
              <a:t> </a:t>
            </a:r>
            <a:r>
              <a:rPr lang="en-US" sz="1600" i="1" dirty="0" err="1" smtClean="0">
                <a:latin typeface="Cambria" pitchFamily="18" charset="0"/>
              </a:rPr>
              <a:t>sóc</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nhạt</a:t>
            </a:r>
            <a:r>
              <a:rPr lang="en-US" sz="1600" i="1" dirty="0" smtClean="0">
                <a:latin typeface="Cambria" pitchFamily="18" charset="0"/>
              </a:rPr>
              <a:t> </a:t>
            </a:r>
            <a:r>
              <a:rPr lang="en-US" sz="1600" i="1" dirty="0" err="1" smtClean="0">
                <a:latin typeface="Cambria" pitchFamily="18" charset="0"/>
              </a:rPr>
              <a:t>dần</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xách</a:t>
            </a:r>
            <a:r>
              <a:rPr lang="en-US" sz="1600" i="1" dirty="0" smtClean="0">
                <a:latin typeface="Cambria" pitchFamily="18" charset="0"/>
              </a:rPr>
              <a:t> </a:t>
            </a:r>
            <a:r>
              <a:rPr lang="en-US" sz="1600" i="1" dirty="0" err="1" smtClean="0">
                <a:latin typeface="Cambria" pitchFamily="18" charset="0"/>
              </a:rPr>
              <a:t>ống</a:t>
            </a:r>
            <a:r>
              <a:rPr lang="en-US" sz="1600" i="1" dirty="0" smtClean="0">
                <a:latin typeface="Cambria" pitchFamily="18" charset="0"/>
              </a:rPr>
              <a:t>, </a:t>
            </a:r>
            <a:r>
              <a:rPr lang="en-US" sz="1600" i="1" dirty="0" err="1" smtClean="0">
                <a:latin typeface="Cambria" pitchFamily="18" charset="0"/>
              </a:rPr>
              <a:t>dao</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que</a:t>
            </a:r>
            <a:r>
              <a:rPr lang="en-US" sz="1600" i="1" dirty="0" smtClean="0">
                <a:latin typeface="Cambria" pitchFamily="18" charset="0"/>
              </a:rPr>
              <a:t> </a:t>
            </a:r>
            <a:r>
              <a:rPr lang="en-US" sz="1600" i="1" dirty="0" err="1" smtClean="0">
                <a:latin typeface="Cambria" pitchFamily="18" charset="0"/>
              </a:rPr>
              <a:t>nứa</a:t>
            </a:r>
            <a:r>
              <a:rPr lang="en-US" sz="1600" i="1" dirty="0" smtClean="0">
                <a:latin typeface="Cambria" pitchFamily="18" charset="0"/>
              </a:rPr>
              <a:t>, </a:t>
            </a:r>
            <a:r>
              <a:rPr lang="en-US" sz="1600" i="1" dirty="0" err="1" smtClean="0">
                <a:latin typeface="Cambria" pitchFamily="18" charset="0"/>
              </a:rPr>
              <a:t>hì</a:t>
            </a:r>
            <a:r>
              <a:rPr lang="en-US" sz="1600" i="1" dirty="0" smtClean="0">
                <a:latin typeface="Cambria" pitchFamily="18" charset="0"/>
              </a:rPr>
              <a:t> </a:t>
            </a:r>
            <a:r>
              <a:rPr lang="en-US" sz="1600" i="1" dirty="0" err="1" smtClean="0">
                <a:latin typeface="Cambria" pitchFamily="18" charset="0"/>
              </a:rPr>
              <a:t>hục</a:t>
            </a:r>
            <a:r>
              <a:rPr lang="en-US" sz="1600" i="1" dirty="0" smtClean="0">
                <a:latin typeface="Cambria" pitchFamily="18" charset="0"/>
              </a:rPr>
              <a:t> </a:t>
            </a:r>
            <a:r>
              <a:rPr lang="en-US" sz="1600" i="1" dirty="0" err="1" smtClean="0">
                <a:latin typeface="Cambria" pitchFamily="18" charset="0"/>
              </a:rPr>
              <a:t>đúc</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mải</a:t>
            </a:r>
            <a:r>
              <a:rPr lang="en-US" sz="1600" i="1" dirty="0" smtClean="0">
                <a:latin typeface="Cambria" pitchFamily="18" charset="0"/>
              </a:rPr>
              <a:t> </a:t>
            </a:r>
            <a:r>
              <a:rPr lang="en-US" sz="1600" i="1" dirty="0" err="1" smtClean="0">
                <a:latin typeface="Cambria" pitchFamily="18" charset="0"/>
              </a:rPr>
              <a:t>tìm</a:t>
            </a:r>
            <a:r>
              <a:rPr lang="en-US" sz="1600" i="1" dirty="0" smtClean="0">
                <a:latin typeface="Cambria" pitchFamily="18" charset="0"/>
              </a:rPr>
              <a:t> </a:t>
            </a:r>
            <a:r>
              <a:rPr lang="en-US" sz="1600" i="1" dirty="0" err="1" smtClean="0">
                <a:latin typeface="Cambria" pitchFamily="18" charset="0"/>
              </a:rPr>
              <a:t>cuộc</a:t>
            </a:r>
            <a:r>
              <a:rPr lang="en-US" sz="1600" i="1" dirty="0" smtClean="0">
                <a:latin typeface="Cambria" pitchFamily="18" charset="0"/>
              </a:rPr>
              <a:t> </a:t>
            </a:r>
            <a:r>
              <a:rPr lang="en-US" sz="1600" i="1" dirty="0" err="1" smtClean="0">
                <a:latin typeface="Cambria" pitchFamily="18" charset="0"/>
              </a:rPr>
              <a:t>chơi</a:t>
            </a:r>
            <a:r>
              <a:rPr lang="en-US" sz="1600" i="1" dirty="0" smtClean="0">
                <a:latin typeface="Cambria" pitchFamily="18" charset="0"/>
              </a:rPr>
              <a:t> </a:t>
            </a:r>
            <a:r>
              <a:rPr lang="en-US" sz="1600" i="1" dirty="0" err="1" smtClean="0">
                <a:latin typeface="Cambria" pitchFamily="18" charset="0"/>
              </a:rPr>
              <a:t>khác</a:t>
            </a:r>
            <a:r>
              <a:rPr lang="en-US" sz="1600" i="1" dirty="0" smtClean="0">
                <a:latin typeface="Cambria" pitchFamily="18" charset="0"/>
              </a:rPr>
              <a:t>.</a:t>
            </a:r>
          </a:p>
          <a:p>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mãi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đâm</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đau</a:t>
            </a:r>
            <a:r>
              <a:rPr lang="en-US" sz="1600" i="1" dirty="0" smtClean="0">
                <a:latin typeface="Cambria" pitchFamily="18" charset="0"/>
              </a:rPr>
              <a:t> </a:t>
            </a:r>
            <a:r>
              <a:rPr lang="en-US" sz="1600" i="1" dirty="0" err="1" smtClean="0">
                <a:latin typeface="Cambria" pitchFamily="18" charset="0"/>
              </a:rPr>
              <a:t>thật</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cảm</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khặc</a:t>
            </a:r>
            <a:r>
              <a:rPr lang="en-US" sz="1600" i="1" dirty="0" smtClean="0">
                <a:latin typeface="Cambria" pitchFamily="18" charset="0"/>
              </a:rPr>
              <a:t> </a:t>
            </a:r>
            <a:r>
              <a:rPr lang="en-US" sz="1600" i="1" dirty="0" err="1" smtClean="0">
                <a:latin typeface="Cambria" pitchFamily="18" charset="0"/>
              </a:rPr>
              <a:t>khừ</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ngạt</a:t>
            </a:r>
            <a:r>
              <a:rPr lang="en-US" sz="1600" i="1" dirty="0" smtClean="0">
                <a:latin typeface="Cambria" pitchFamily="18" charset="0"/>
              </a:rPr>
              <a:t> </a:t>
            </a:r>
            <a:r>
              <a:rPr lang="en-US" sz="1600" i="1" dirty="0" err="1" smtClean="0">
                <a:latin typeface="Cambria" pitchFamily="18" charset="0"/>
              </a:rPr>
              <a:t>mũi</a:t>
            </a:r>
            <a:r>
              <a:rPr lang="en-US" sz="1600" i="1" dirty="0" smtClean="0">
                <a:latin typeface="Cambria" pitchFamily="18" charset="0"/>
              </a:rPr>
              <a:t>, </a:t>
            </a:r>
            <a:r>
              <a:rPr lang="en-US" sz="1600" i="1" dirty="0" err="1" smtClean="0">
                <a:latin typeface="Cambria" pitchFamily="18" charset="0"/>
              </a:rPr>
              <a:t>nhức</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luôn</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lần</a:t>
            </a:r>
            <a:r>
              <a:rPr lang="en-US" sz="1600" i="1" dirty="0" smtClean="0">
                <a:latin typeface="Cambria" pitchFamily="18" charset="0"/>
              </a:rPr>
              <a:t> </a:t>
            </a:r>
            <a:r>
              <a:rPr lang="en-US" sz="1600" i="1" dirty="0" err="1" smtClean="0">
                <a:latin typeface="Cambria" pitchFamily="18" charset="0"/>
              </a:rPr>
              <a:t>bị</a:t>
            </a:r>
            <a:r>
              <a:rPr lang="en-US" sz="1600" i="1" dirty="0" smtClean="0">
                <a:latin typeface="Cambria" pitchFamily="18" charset="0"/>
              </a:rPr>
              <a:t> </a:t>
            </a:r>
            <a:r>
              <a:rPr lang="en-US" sz="1600" i="1" dirty="0" err="1" smtClean="0">
                <a:latin typeface="Cambria" pitchFamily="18" charset="0"/>
              </a:rPr>
              <a:t>mang</a:t>
            </a:r>
            <a:r>
              <a:rPr lang="en-US" sz="1600" i="1" dirty="0" smtClean="0">
                <a:latin typeface="Cambria" pitchFamily="18" charset="0"/>
              </a:rPr>
              <a:t> </a:t>
            </a:r>
            <a:r>
              <a:rPr lang="en-US" sz="1600" i="1" dirty="0" err="1" smtClean="0">
                <a:latin typeface="Cambria" pitchFamily="18" charset="0"/>
              </a:rPr>
              <a:t>đánh</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yên</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lồng</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sang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dám</a:t>
            </a:r>
            <a:r>
              <a:rPr lang="en-US" sz="1600" i="1" dirty="0" smtClean="0">
                <a:latin typeface="Cambria" pitchFamily="18" charset="0"/>
              </a:rPr>
              <a:t> </a:t>
            </a:r>
            <a:r>
              <a:rPr lang="en-US" sz="1600" i="1" dirty="0" err="1" smtClean="0">
                <a:latin typeface="Cambria" pitchFamily="18" charset="0"/>
              </a:rPr>
              <a:t>đánh</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nhạt</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Nghĩa</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hoạt</a:t>
            </a:r>
            <a:r>
              <a:rPr lang="en-US" sz="1600" i="1" dirty="0" smtClean="0">
                <a:latin typeface="Cambria" pitchFamily="18" charset="0"/>
              </a:rPr>
              <a:t> </a:t>
            </a:r>
            <a:r>
              <a:rPr lang="en-US" sz="1600" i="1" dirty="0" err="1" smtClean="0">
                <a:latin typeface="Cambria" pitchFamily="18" charset="0"/>
              </a:rPr>
              <a:t>bát</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khoắn</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nhớ</a:t>
            </a:r>
            <a:r>
              <a:rPr lang="en-US" sz="1600" i="1" dirty="0" smtClean="0">
                <a:latin typeface="Cambria" pitchFamily="18" charset="0"/>
              </a:rPr>
              <a:t> ca </a:t>
            </a:r>
            <a:r>
              <a:rPr lang="en-US" sz="1600" i="1" dirty="0" err="1" smtClean="0">
                <a:latin typeface="Cambria" pitchFamily="18" charset="0"/>
              </a:rPr>
              <a:t>hát</a:t>
            </a:r>
            <a:r>
              <a:rPr lang="en-US" sz="1600" i="1" dirty="0" smtClean="0">
                <a:latin typeface="Cambria" pitchFamily="18" charset="0"/>
              </a:rPr>
              <a:t>, </a:t>
            </a:r>
            <a:r>
              <a:rPr lang="en-US" sz="1600" i="1" dirty="0" err="1" smtClean="0">
                <a:latin typeface="Cambria" pitchFamily="18" charset="0"/>
              </a:rPr>
              <a:t>buổi</a:t>
            </a:r>
            <a:r>
              <a:rPr lang="en-US" sz="1600" i="1" dirty="0" smtClean="0">
                <a:latin typeface="Cambria" pitchFamily="18" charset="0"/>
              </a:rPr>
              <a:t> </a:t>
            </a:r>
            <a:r>
              <a:rPr lang="en-US" sz="1600" i="1" dirty="0" err="1" smtClean="0">
                <a:latin typeface="Cambria" pitchFamily="18" charset="0"/>
              </a:rPr>
              <a:t>sáng</a:t>
            </a:r>
            <a:r>
              <a:rPr lang="en-US" sz="1600" i="1" dirty="0" smtClean="0">
                <a:latin typeface="Cambria" pitchFamily="18" charset="0"/>
              </a:rPr>
              <a:t> </a:t>
            </a:r>
            <a:r>
              <a:rPr lang="en-US" sz="1600" i="1" dirty="0" err="1" smtClean="0">
                <a:latin typeface="Cambria" pitchFamily="18" charset="0"/>
              </a:rPr>
              <a:t>buổi</a:t>
            </a:r>
            <a:r>
              <a:rPr lang="en-US" sz="1600" i="1" dirty="0" smtClean="0">
                <a:latin typeface="Cambria" pitchFamily="18" charset="0"/>
              </a:rPr>
              <a:t> </a:t>
            </a:r>
            <a:r>
              <a:rPr lang="en-US" sz="1600" i="1" dirty="0" err="1" smtClean="0">
                <a:latin typeface="Cambria" pitchFamily="18" charset="0"/>
              </a:rPr>
              <a:t>chiều</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gáy</a:t>
            </a:r>
            <a:r>
              <a:rPr lang="en-US" sz="1600" i="1" dirty="0" smtClean="0">
                <a:latin typeface="Cambria" pitchFamily="18" charset="0"/>
              </a:rPr>
              <a:t> </a:t>
            </a:r>
            <a:r>
              <a:rPr lang="en-US" sz="1600" i="1" dirty="0" err="1" smtClean="0">
                <a:latin typeface="Cambria" pitchFamily="18" charset="0"/>
              </a:rPr>
              <a:t>chào</a:t>
            </a:r>
            <a:r>
              <a:rPr lang="en-US" sz="1600" i="1" dirty="0" smtClean="0">
                <a:latin typeface="Cambria" pitchFamily="18" charset="0"/>
              </a:rPr>
              <a:t> </a:t>
            </a:r>
            <a:r>
              <a:rPr lang="en-US" sz="1600" i="1" dirty="0" err="1" smtClean="0">
                <a:latin typeface="Cambria" pitchFamily="18" charset="0"/>
              </a:rPr>
              <a:t>hoàng</a:t>
            </a:r>
            <a:r>
              <a:rPr lang="en-US" sz="1600" i="1" dirty="0" smtClean="0">
                <a:latin typeface="Cambria" pitchFamily="18" charset="0"/>
              </a:rPr>
              <a:t> </a:t>
            </a:r>
            <a:r>
              <a:rPr lang="en-US" sz="1600" i="1" dirty="0" err="1" smtClean="0">
                <a:latin typeface="Cambria" pitchFamily="18" charset="0"/>
              </a:rPr>
              <a:t>hôn</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bình</a:t>
            </a:r>
            <a:r>
              <a:rPr lang="en-US" sz="1600" i="1" dirty="0" smtClean="0">
                <a:latin typeface="Cambria" pitchFamily="18" charset="0"/>
              </a:rPr>
              <a:t> minh.</a:t>
            </a:r>
          </a:p>
          <a:p>
            <a:endParaRPr lang="en-US" sz="1600" dirty="0"/>
          </a:p>
        </p:txBody>
      </p:sp>
      <p:pic>
        <p:nvPicPr>
          <p:cNvPr id="6" name="Picture 16" descr="http://t1.gstatic.com/images?q=tbn:ANd9GcRWe9sRbjkXCbk7Z7kFicWtO6iqlM5iKn0zftZTU9JSY8sa-n_t"/>
          <p:cNvPicPr>
            <a:picLocks noChangeAspect="1" noChangeArrowheads="1"/>
          </p:cNvPicPr>
          <p:nvPr/>
        </p:nvPicPr>
        <p:blipFill>
          <a:blip r:embed="rId3" cstate="print"/>
          <a:srcRect/>
          <a:stretch>
            <a:fillRect/>
          </a:stretch>
        </p:blipFill>
        <p:spPr bwMode="auto">
          <a:xfrm>
            <a:off x="6791325" y="1981200"/>
            <a:ext cx="2352675" cy="1943101"/>
          </a:xfrm>
          <a:prstGeom prst="rect">
            <a:avLst/>
          </a:prstGeom>
          <a:noFill/>
        </p:spPr>
      </p:pic>
      <p:sp>
        <p:nvSpPr>
          <p:cNvPr id="7" name="TextBox 6"/>
          <p:cNvSpPr txBox="1"/>
          <p:nvPr/>
        </p:nvSpPr>
        <p:spPr>
          <a:xfrm>
            <a:off x="0" y="2514600"/>
            <a:ext cx="6858000" cy="1569660"/>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thấm</a:t>
            </a:r>
            <a:r>
              <a:rPr lang="en-US" sz="1600" i="1" dirty="0" smtClean="0">
                <a:latin typeface="Cambria" pitchFamily="18" charset="0"/>
              </a:rPr>
              <a:t> </a:t>
            </a:r>
            <a:r>
              <a:rPr lang="en-US" sz="1600" i="1" dirty="0" err="1" smtClean="0">
                <a:latin typeface="Cambria" pitchFamily="18" charset="0"/>
              </a:rPr>
              <a:t>thía</a:t>
            </a:r>
            <a:r>
              <a:rPr lang="en-US" sz="1600" i="1" dirty="0" smtClean="0">
                <a:latin typeface="Cambria" pitchFamily="18" charset="0"/>
              </a:rPr>
              <a:t> </a:t>
            </a:r>
            <a:r>
              <a:rPr lang="en-US" sz="1600" i="1" dirty="0" err="1" smtClean="0">
                <a:latin typeface="Cambria" pitchFamily="18" charset="0"/>
              </a:rPr>
              <a:t>nung</a:t>
            </a:r>
            <a:r>
              <a:rPr lang="en-US" sz="1600" i="1" dirty="0" smtClean="0">
                <a:latin typeface="Cambria" pitchFamily="18" charset="0"/>
              </a:rPr>
              <a:t> </a:t>
            </a:r>
            <a:r>
              <a:rPr lang="en-US" sz="1600" i="1" dirty="0" err="1" smtClean="0">
                <a:latin typeface="Cambria" pitchFamily="18" charset="0"/>
              </a:rPr>
              <a:t>nấu</a:t>
            </a:r>
            <a:r>
              <a:rPr lang="en-US" sz="1600" i="1" dirty="0" smtClean="0">
                <a:latin typeface="Cambria" pitchFamily="18" charset="0"/>
              </a:rPr>
              <a:t> ý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trốn</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chờ</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dịp</a:t>
            </a:r>
            <a:r>
              <a:rPr lang="en-US" sz="1600" i="1" dirty="0" smtClean="0">
                <a:latin typeface="Cambria" pitchFamily="18" charset="0"/>
              </a:rPr>
              <a:t> </a:t>
            </a:r>
            <a:r>
              <a:rPr lang="en-US" sz="1600" i="1" dirty="0" err="1" smtClean="0">
                <a:latin typeface="Cambria" pitchFamily="18" charset="0"/>
              </a:rPr>
              <a:t>khác</a:t>
            </a:r>
            <a:r>
              <a:rPr lang="en-US" sz="1600" i="1" dirty="0" smtClean="0">
                <a:latin typeface="Cambria" pitchFamily="18" charset="0"/>
              </a:rPr>
              <a:t>.   </a:t>
            </a:r>
          </a:p>
          <a:p>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chờ</a:t>
            </a:r>
            <a:r>
              <a:rPr lang="en-US" sz="1600" i="1" dirty="0" smtClean="0">
                <a:latin typeface="Cambria" pitchFamily="18" charset="0"/>
              </a:rPr>
              <a:t> </a:t>
            </a:r>
            <a:r>
              <a:rPr lang="en-US" sz="1600" i="1" dirty="0" err="1" smtClean="0">
                <a:latin typeface="Cambria" pitchFamily="18" charset="0"/>
              </a:rPr>
              <a:t>đợi</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ơi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tưởng</a:t>
            </a:r>
            <a:r>
              <a:rPr lang="en-US" sz="1600" i="1" dirty="0" smtClean="0">
                <a:latin typeface="Cambria" pitchFamily="18" charset="0"/>
              </a:rPr>
              <a:t> </a:t>
            </a:r>
            <a:r>
              <a:rPr lang="en-US" sz="1600" i="1" dirty="0" err="1" smtClean="0">
                <a:latin typeface="Cambria" pitchFamily="18" charset="0"/>
              </a:rPr>
              <a:t>chết</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Phần</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năn</a:t>
            </a:r>
            <a:r>
              <a:rPr lang="en-US" sz="1600" i="1" dirty="0" smtClean="0">
                <a:latin typeface="Cambria" pitchFamily="18" charset="0"/>
              </a:rPr>
              <a:t> </a:t>
            </a:r>
            <a:r>
              <a:rPr lang="en-US" sz="1600" i="1" dirty="0" err="1" smtClean="0">
                <a:latin typeface="Cambria" pitchFamily="18" charset="0"/>
              </a:rPr>
              <a:t>tội</a:t>
            </a:r>
            <a:r>
              <a:rPr lang="en-US" sz="1600" i="1" dirty="0" smtClean="0">
                <a:latin typeface="Cambria" pitchFamily="18" charset="0"/>
              </a:rPr>
              <a:t> </a:t>
            </a:r>
            <a:r>
              <a:rPr lang="en-US" sz="1600" i="1" dirty="0" err="1" smtClean="0">
                <a:latin typeface="Cambria" pitchFamily="18" charset="0"/>
              </a:rPr>
              <a:t>lỗi</a:t>
            </a:r>
            <a:r>
              <a:rPr lang="en-US" sz="1600" i="1" dirty="0" smtClean="0">
                <a:latin typeface="Cambria" pitchFamily="18" charset="0"/>
              </a:rPr>
              <a:t>.  </a:t>
            </a:r>
            <a:r>
              <a:rPr lang="en-US" sz="1600" i="1" dirty="0" err="1" smtClean="0">
                <a:latin typeface="Cambria" pitchFamily="18" charset="0"/>
              </a:rPr>
              <a:t>Phần</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ngao</a:t>
            </a:r>
            <a:r>
              <a:rPr lang="en-US" sz="1600" i="1" dirty="0" smtClean="0">
                <a:latin typeface="Cambria" pitchFamily="18" charset="0"/>
              </a:rPr>
              <a:t> </a:t>
            </a:r>
            <a:r>
              <a:rPr lang="en-US" sz="1600" i="1" dirty="0" err="1" smtClean="0">
                <a:latin typeface="Cambria" pitchFamily="18" charset="0"/>
              </a:rPr>
              <a:t>ngán</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Cuộc</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nửa</a:t>
            </a:r>
            <a:r>
              <a:rPr lang="en-US" sz="1600" i="1" dirty="0" smtClean="0">
                <a:latin typeface="Cambria" pitchFamily="18" charset="0"/>
              </a:rPr>
              <a:t> </a:t>
            </a:r>
            <a:r>
              <a:rPr lang="en-US" sz="1600" i="1" dirty="0" err="1" smtClean="0">
                <a:latin typeface="Cambria" pitchFamily="18" charset="0"/>
              </a:rPr>
              <a:t>thời</a:t>
            </a:r>
            <a:r>
              <a:rPr lang="en-US" sz="1600" i="1" dirty="0" smtClean="0">
                <a:latin typeface="Cambria" pitchFamily="18" charset="0"/>
              </a:rPr>
              <a:t> </a:t>
            </a:r>
            <a:r>
              <a:rPr lang="en-US" sz="1600" i="1" dirty="0" err="1" smtClean="0">
                <a:latin typeface="Cambria" pitchFamily="18" charset="0"/>
              </a:rPr>
              <a:t>xuân</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nay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nổi</a:t>
            </a:r>
            <a:r>
              <a:rPr lang="en-US" sz="1600" i="1" dirty="0" smtClean="0">
                <a:latin typeface="Cambria" pitchFamily="18" charset="0"/>
              </a:rPr>
              <a:t> </a:t>
            </a:r>
            <a:r>
              <a:rPr lang="en-US" sz="1600" i="1" dirty="0" err="1" smtClean="0">
                <a:latin typeface="Cambria" pitchFamily="18" charset="0"/>
              </a:rPr>
              <a:t>điều</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gọi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ích</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nay </a:t>
            </a:r>
            <a:r>
              <a:rPr lang="en-US" sz="1600" i="1" dirty="0" err="1" smtClean="0">
                <a:latin typeface="Cambria" pitchFamily="18" charset="0"/>
              </a:rPr>
              <a:t>lầm</a:t>
            </a:r>
            <a:r>
              <a:rPr lang="en-US" sz="1600" i="1" dirty="0" smtClean="0">
                <a:latin typeface="Cambria" pitchFamily="18" charset="0"/>
              </a:rPr>
              <a:t> </a:t>
            </a:r>
            <a:r>
              <a:rPr lang="en-US" sz="1600" i="1" dirty="0" err="1" smtClean="0">
                <a:latin typeface="Cambria" pitchFamily="18" charset="0"/>
              </a:rPr>
              <a:t>mai</a:t>
            </a:r>
            <a:r>
              <a:rPr lang="en-US" sz="1600" i="1" dirty="0" smtClean="0">
                <a:latin typeface="Cambria" pitchFamily="18" charset="0"/>
              </a:rPr>
              <a:t> </a:t>
            </a:r>
            <a:r>
              <a:rPr lang="en-US" sz="1600" i="1" dirty="0" err="1" smtClean="0">
                <a:latin typeface="Cambria" pitchFamily="18" charset="0"/>
              </a:rPr>
              <a:t>lỗi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ủ </a:t>
            </a:r>
            <a:r>
              <a:rPr lang="en-US" sz="1600" i="1" dirty="0" err="1" smtClean="0">
                <a:latin typeface="Cambria" pitchFamily="18" charset="0"/>
              </a:rPr>
              <a:t>rũ</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Suốt</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nằm</a:t>
            </a:r>
            <a:r>
              <a:rPr lang="en-US" sz="1600" i="1" dirty="0" smtClean="0">
                <a:latin typeface="Cambria" pitchFamily="18" charset="0"/>
              </a:rPr>
              <a:t> </a:t>
            </a:r>
            <a:r>
              <a:rPr lang="en-US" sz="1600" i="1" dirty="0" err="1" smtClean="0">
                <a:latin typeface="Cambria" pitchFamily="18" charset="0"/>
              </a:rPr>
              <a:t>phục</a:t>
            </a:r>
            <a:r>
              <a:rPr lang="en-US" sz="1600" i="1" dirty="0" smtClean="0">
                <a:latin typeface="Cambria" pitchFamily="18" charset="0"/>
              </a:rPr>
              <a:t> </a:t>
            </a:r>
            <a:r>
              <a:rPr lang="en-US" sz="1600" i="1" dirty="0" err="1" smtClean="0">
                <a:latin typeface="Cambria" pitchFamily="18" charset="0"/>
              </a:rPr>
              <a:t>vị</a:t>
            </a:r>
            <a:r>
              <a:rPr lang="en-US" sz="1600" i="1" dirty="0" smtClean="0">
                <a:latin typeface="Cambria" pitchFamily="18" charset="0"/>
              </a:rPr>
              <a:t>, </a:t>
            </a:r>
            <a:r>
              <a:rPr lang="en-US" sz="1600" i="1" dirty="0" err="1" smtClean="0">
                <a:latin typeface="Cambria" pitchFamily="18" charset="0"/>
              </a:rPr>
              <a:t>thở</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t0.gstatic.com/images?q=tbn:ANd9GcQD8McYfEmurKHPvUusEP-Wsz22ih5NSA7OYTK_3wPWDxP1uJ8Zng"/>
          <p:cNvPicPr>
            <a:picLocks noChangeAspect="1" noChangeArrowheads="1"/>
          </p:cNvPicPr>
          <p:nvPr/>
        </p:nvPicPr>
        <p:blipFill>
          <a:blip r:embed="rId2" cstate="print"/>
          <a:srcRect/>
          <a:stretch>
            <a:fillRect/>
          </a:stretch>
        </p:blipFill>
        <p:spPr bwMode="auto">
          <a:xfrm rot="2144021">
            <a:off x="7467600" y="609600"/>
            <a:ext cx="971550" cy="876300"/>
          </a:xfrm>
          <a:prstGeom prst="rect">
            <a:avLst/>
          </a:prstGeom>
          <a:noFill/>
        </p:spPr>
      </p:pic>
      <p:sp>
        <p:nvSpPr>
          <p:cNvPr id="2" name="TextBox 1"/>
          <p:cNvSpPr txBox="1"/>
          <p:nvPr/>
        </p:nvSpPr>
        <p:spPr>
          <a:xfrm>
            <a:off x="0" y="152400"/>
            <a:ext cx="9144000" cy="3293209"/>
          </a:xfrm>
          <a:prstGeom prst="rect">
            <a:avLst/>
          </a:prstGeom>
          <a:noFill/>
        </p:spPr>
        <p:txBody>
          <a:bodyPr wrap="square" rtlCol="0">
            <a:spAutoFit/>
          </a:bodyPr>
          <a:lstStyle/>
          <a:p>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lử</a:t>
            </a:r>
            <a:r>
              <a:rPr lang="en-US" sz="1600" i="1" dirty="0">
                <a:latin typeface="Cambria" pitchFamily="18" charset="0"/>
              </a:rPr>
              <a:t> </a:t>
            </a:r>
            <a:r>
              <a:rPr lang="en-US" sz="1600" i="1" dirty="0" err="1">
                <a:latin typeface="Cambria" pitchFamily="18" charset="0"/>
              </a:rPr>
              <a:t>đử</a:t>
            </a:r>
            <a:r>
              <a:rPr lang="en-US" sz="1600" i="1" dirty="0">
                <a:latin typeface="Cambria" pitchFamily="18" charset="0"/>
              </a:rPr>
              <a:t>, </a:t>
            </a:r>
            <a:r>
              <a:rPr lang="en-US" sz="1600" i="1" dirty="0" err="1">
                <a:latin typeface="Cambria" pitchFamily="18" charset="0"/>
              </a:rPr>
              <a:t>bèn</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đau</a:t>
            </a:r>
            <a:r>
              <a:rPr lang="en-US" sz="1600" i="1" dirty="0">
                <a:latin typeface="Cambria" pitchFamily="18" charset="0"/>
              </a:rPr>
              <a:t> </a:t>
            </a:r>
            <a:r>
              <a:rPr lang="en-US" sz="1600" i="1" dirty="0" err="1">
                <a:latin typeface="Cambria" pitchFamily="18" charset="0"/>
              </a:rPr>
              <a:t>dạ</a:t>
            </a:r>
            <a:r>
              <a:rPr lang="en-US" sz="1600" i="1" dirty="0">
                <a:latin typeface="Cambria" pitchFamily="18" charset="0"/>
              </a:rPr>
              <a:t> </a:t>
            </a:r>
            <a:r>
              <a:rPr lang="en-US" sz="1600" i="1" dirty="0" err="1">
                <a:latin typeface="Cambria" pitchFamily="18" charset="0"/>
              </a:rPr>
              <a:t>dày</a:t>
            </a:r>
            <a:r>
              <a:rPr lang="en-US" sz="1600" i="1" dirty="0">
                <a:latin typeface="Cambria" pitchFamily="18" charset="0"/>
              </a:rPr>
              <a:t> </a:t>
            </a:r>
            <a:r>
              <a:rPr lang="en-US" sz="1600" i="1" dirty="0" err="1" smtClean="0">
                <a:latin typeface="Cambria" pitchFamily="18" charset="0"/>
              </a:rPr>
              <a:t>đâu</a:t>
            </a:r>
            <a:r>
              <a:rPr lang="en-US" sz="1600" i="1" dirty="0" smtClean="0">
                <a:latin typeface="Cambria" pitchFamily="18" charset="0"/>
              </a:rPr>
              <a:t>. </a:t>
            </a:r>
            <a:r>
              <a:rPr lang="en-US" sz="1600" i="1" dirty="0" err="1">
                <a:latin typeface="Cambria" pitchFamily="18" charset="0"/>
              </a:rPr>
              <a:t>T</a:t>
            </a:r>
            <a:r>
              <a:rPr lang="en-US" sz="1600" i="1" dirty="0" err="1" smtClean="0">
                <a:latin typeface="Cambria" pitchFamily="18" charset="0"/>
              </a:rPr>
              <a:t>hằng</a:t>
            </a:r>
            <a:r>
              <a:rPr lang="en-US" sz="1600" i="1" dirty="0" smtClean="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nhiều</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nỗi</a:t>
            </a:r>
            <a:r>
              <a:rPr lang="en-US" sz="1600" i="1" dirty="0">
                <a:latin typeface="Cambria" pitchFamily="18" charset="0"/>
              </a:rPr>
              <a:t> </a:t>
            </a:r>
            <a:r>
              <a:rPr lang="en-US" sz="1600" i="1" dirty="0" err="1">
                <a:latin typeface="Cambria" pitchFamily="18" charset="0"/>
              </a:rPr>
              <a:t>kiệt</a:t>
            </a:r>
            <a:r>
              <a:rPr lang="en-US" sz="1600" i="1" dirty="0">
                <a:latin typeface="Cambria" pitchFamily="18" charset="0"/>
              </a:rPr>
              <a:t> </a:t>
            </a:r>
            <a:r>
              <a:rPr lang="en-US" sz="1600" i="1" dirty="0" err="1">
                <a:latin typeface="Cambria" pitchFamily="18" charset="0"/>
              </a:rPr>
              <a:t>sức</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mắc</a:t>
            </a:r>
            <a:r>
              <a:rPr lang="en-US" sz="1600" i="1" dirty="0">
                <a:latin typeface="Cambria" pitchFamily="18" charset="0"/>
              </a:rPr>
              <a:t> </a:t>
            </a:r>
            <a:r>
              <a:rPr lang="en-US" sz="1600" i="1" dirty="0" err="1">
                <a:latin typeface="Cambria" pitchFamily="18" charset="0"/>
              </a:rPr>
              <a:t>bệnh</a:t>
            </a:r>
            <a:r>
              <a:rPr lang="en-US" sz="1600" i="1" dirty="0">
                <a:latin typeface="Cambria" pitchFamily="18" charset="0"/>
              </a:rPr>
              <a:t> ho </a:t>
            </a:r>
            <a:r>
              <a:rPr lang="en-US" sz="1600" i="1" dirty="0" err="1">
                <a:latin typeface="Cambria" pitchFamily="18" charset="0"/>
              </a:rPr>
              <a:t>lao</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chả</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nuôi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ốm</a:t>
            </a:r>
            <a:r>
              <a:rPr lang="en-US" sz="1600" i="1" dirty="0">
                <a:latin typeface="Cambria" pitchFamily="18" charset="0"/>
              </a:rPr>
              <a:t>. </a:t>
            </a:r>
            <a:r>
              <a:rPr lang="en-US" sz="1600" i="1" dirty="0" err="1">
                <a:latin typeface="Cambria" pitchFamily="18" charset="0"/>
              </a:rPr>
              <a:t>Thả</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ạ</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gàn</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ao</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vịt</a:t>
            </a:r>
            <a:r>
              <a:rPr lang="en-US" sz="1600" i="1" dirty="0">
                <a:latin typeface="Cambria" pitchFamily="18" charset="0"/>
              </a:rPr>
              <a:t> </a:t>
            </a:r>
            <a:r>
              <a:rPr lang="en-US" sz="1600" i="1" dirty="0" err="1">
                <a:latin typeface="Cambria" pitchFamily="18" charset="0"/>
              </a:rPr>
              <a:t>bầu</a:t>
            </a:r>
            <a:r>
              <a:rPr lang="en-US" sz="1600" i="1" dirty="0">
                <a:latin typeface="Cambria" pitchFamily="18" charset="0"/>
              </a:rPr>
              <a:t> </a:t>
            </a:r>
            <a:r>
              <a:rPr lang="en-US" sz="1600" i="1" dirty="0" err="1">
                <a:latin typeface="Cambria" pitchFamily="18" charset="0"/>
              </a:rPr>
              <a:t>ăn</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lạnh</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tận</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răng</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phí</a:t>
            </a:r>
            <a:r>
              <a:rPr lang="en-US" sz="1600" i="1" dirty="0">
                <a:latin typeface="Cambria" pitchFamily="18" charset="0"/>
              </a:rPr>
              <a:t>.  Ta </a:t>
            </a:r>
            <a:r>
              <a:rPr lang="en-US" sz="1600" i="1" dirty="0" err="1">
                <a:latin typeface="Cambria" pitchFamily="18" charset="0"/>
              </a:rPr>
              <a:t>sẽ</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cúp</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Cúp</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cụ</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oai</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kéo</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rủ</a:t>
            </a:r>
            <a:r>
              <a:rPr lang="en-US" sz="1600" i="1" dirty="0">
                <a:latin typeface="Cambria" pitchFamily="18" charset="0"/>
              </a:rPr>
              <a:t> </a:t>
            </a:r>
            <a:r>
              <a:rPr lang="en-US" sz="1600" i="1" dirty="0" err="1">
                <a:latin typeface="Cambria" pitchFamily="18" charset="0"/>
              </a:rPr>
              <a:t>tất</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xóm</a:t>
            </a:r>
            <a:r>
              <a:rPr lang="en-US" sz="1600" i="1" dirty="0">
                <a:latin typeface="Cambria" pitchFamily="18" charset="0"/>
              </a:rPr>
              <a:t> </a:t>
            </a:r>
            <a:r>
              <a:rPr lang="en-US" sz="1600" i="1" dirty="0" err="1">
                <a:latin typeface="Cambria" pitchFamily="18" charset="0"/>
              </a:rPr>
              <a:t>hợp</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giải</a:t>
            </a:r>
            <a:r>
              <a:rPr lang="en-US" sz="1600" i="1" dirty="0">
                <a:latin typeface="Cambria" pitchFamily="18" charset="0"/>
              </a:rPr>
              <a:t> </a:t>
            </a:r>
            <a:r>
              <a:rPr lang="en-US" sz="1600" i="1" dirty="0" err="1">
                <a:latin typeface="Cambria" pitchFamily="18" charset="0"/>
              </a:rPr>
              <a:t>thưởng</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 </a:t>
            </a:r>
            <a:r>
              <a:rPr lang="en-US" sz="1600" i="1" dirty="0" err="1">
                <a:latin typeface="Cambria" pitchFamily="18" charset="0"/>
              </a:rPr>
              <a:t>cúp</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đúng</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Thân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thành</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giải</a:t>
            </a:r>
            <a:r>
              <a:rPr lang="en-US" sz="1600" i="1" dirty="0">
                <a:latin typeface="Cambria" pitchFamily="18" charset="0"/>
              </a:rPr>
              <a:t> </a:t>
            </a:r>
            <a:r>
              <a:rPr lang="en-US" sz="1600" i="1" dirty="0" err="1">
                <a:latin typeface="Cambria" pitchFamily="18" charset="0"/>
              </a:rPr>
              <a:t>thưởng</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cực</a:t>
            </a:r>
            <a:r>
              <a:rPr lang="en-US" sz="1600" i="1" dirty="0">
                <a:latin typeface="Cambria" pitchFamily="18" charset="0"/>
              </a:rPr>
              <a:t> </a:t>
            </a:r>
            <a:r>
              <a:rPr lang="en-US" sz="1600" i="1" dirty="0" err="1" smtClean="0">
                <a:latin typeface="Cambria" pitchFamily="18" charset="0"/>
              </a:rPr>
              <a:t>quá</a:t>
            </a:r>
            <a:r>
              <a:rPr lang="en-US" sz="1600" i="1" dirty="0">
                <a:latin typeface="Cambria" pitchFamily="18" charset="0"/>
              </a:rPr>
              <a:t>.</a:t>
            </a:r>
            <a:r>
              <a:rPr lang="en-US" sz="1600" i="1" dirty="0" smtClean="0">
                <a:latin typeface="Cambria" pitchFamily="18" charset="0"/>
              </a:rPr>
              <a:t>  </a:t>
            </a:r>
            <a:endParaRPr lang="en-US" sz="1600" i="1" dirty="0">
              <a:latin typeface="Cambria" pitchFamily="18" charset="0"/>
            </a:endParaRPr>
          </a:p>
          <a:p>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đầy</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lũ</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mười</a:t>
            </a:r>
            <a:r>
              <a:rPr lang="en-US" sz="1600" i="1" dirty="0">
                <a:latin typeface="Cambria" pitchFamily="18" charset="0"/>
              </a:rPr>
              <a:t>, </a:t>
            </a:r>
            <a:r>
              <a:rPr lang="en-US" sz="1600" i="1" dirty="0" err="1">
                <a:latin typeface="Cambria" pitchFamily="18" charset="0"/>
              </a:rPr>
              <a:t>mười</a:t>
            </a:r>
            <a:r>
              <a:rPr lang="en-US" sz="1600" i="1" dirty="0">
                <a:latin typeface="Cambria" pitchFamily="18" charset="0"/>
              </a:rPr>
              <a:t> </a:t>
            </a:r>
            <a:r>
              <a:rPr lang="en-US" sz="1600" i="1" dirty="0" err="1">
                <a:latin typeface="Cambria" pitchFamily="18" charset="0"/>
              </a:rPr>
              <a:t>lăm</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kéo</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rủ</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Ðám</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chia</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phe</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nhặt</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ở </a:t>
            </a:r>
            <a:r>
              <a:rPr lang="en-US" sz="1600" i="1" dirty="0" err="1">
                <a:latin typeface="Cambria" pitchFamily="18" charset="0"/>
              </a:rPr>
              <a:t>vườn</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quả</a:t>
            </a:r>
            <a:r>
              <a:rPr lang="en-US" sz="1600" i="1" dirty="0">
                <a:latin typeface="Cambria" pitchFamily="18" charset="0"/>
              </a:rPr>
              <a:t> </a:t>
            </a:r>
            <a:r>
              <a:rPr lang="en-US" sz="1600" i="1" dirty="0" err="1">
                <a:latin typeface="Cambria" pitchFamily="18" charset="0"/>
              </a:rPr>
              <a:t>bưởi</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bóng</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đặt</a:t>
            </a:r>
            <a:r>
              <a:rPr lang="en-US" sz="1600" i="1" dirty="0">
                <a:latin typeface="Cambria" pitchFamily="18" charset="0"/>
              </a:rPr>
              <a:t> </a:t>
            </a:r>
            <a:r>
              <a:rPr lang="en-US" sz="1600" i="1" dirty="0" err="1">
                <a:latin typeface="Cambria" pitchFamily="18" charset="0"/>
              </a:rPr>
              <a:t>trịnh</a:t>
            </a:r>
            <a:r>
              <a:rPr lang="en-US" sz="1600" i="1" dirty="0">
                <a:latin typeface="Cambria" pitchFamily="18" charset="0"/>
              </a:rPr>
              <a:t> </a:t>
            </a:r>
            <a:r>
              <a:rPr lang="en-US" sz="1600" i="1" dirty="0" err="1">
                <a:latin typeface="Cambria" pitchFamily="18" charset="0"/>
              </a:rPr>
              <a:t>trọng</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nắp</a:t>
            </a:r>
            <a:r>
              <a:rPr lang="en-US" sz="1600" i="1" dirty="0">
                <a:latin typeface="Cambria" pitchFamily="18" charset="0"/>
              </a:rPr>
              <a:t> </a:t>
            </a:r>
            <a:r>
              <a:rPr lang="en-US" sz="1600" i="1" dirty="0" err="1">
                <a:latin typeface="Cambria" pitchFamily="18" charset="0"/>
              </a:rPr>
              <a:t>vỏ</a:t>
            </a:r>
            <a:r>
              <a:rPr lang="en-US" sz="1600" i="1" dirty="0">
                <a:latin typeface="Cambria" pitchFamily="18" charset="0"/>
              </a:rPr>
              <a:t> </a:t>
            </a:r>
            <a:r>
              <a:rPr lang="en-US" sz="1600" i="1" dirty="0" err="1">
                <a:latin typeface="Cambria" pitchFamily="18" charset="0"/>
              </a:rPr>
              <a:t>diêm</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hòn</a:t>
            </a:r>
            <a:r>
              <a:rPr lang="en-US" sz="1600" i="1" dirty="0">
                <a:latin typeface="Cambria" pitchFamily="18" charset="0"/>
              </a:rPr>
              <a:t> </a:t>
            </a:r>
            <a:r>
              <a:rPr lang="en-US" sz="1600" i="1" dirty="0" err="1">
                <a:latin typeface="Cambria" pitchFamily="18" charset="0"/>
              </a:rPr>
              <a:t>gạch</a:t>
            </a:r>
            <a:r>
              <a:rPr lang="en-US" sz="1600" i="1" dirty="0">
                <a:latin typeface="Cambria" pitchFamily="18" charset="0"/>
              </a:rPr>
              <a:t>. </a:t>
            </a:r>
            <a:r>
              <a:rPr lang="en-US" sz="1600" i="1" dirty="0" err="1">
                <a:latin typeface="Cambria" pitchFamily="18" charset="0"/>
              </a:rPr>
              <a:t>Nhớn</a:t>
            </a:r>
            <a:r>
              <a:rPr lang="en-US" sz="1600" i="1" dirty="0">
                <a:latin typeface="Cambria" pitchFamily="18" charset="0"/>
              </a:rPr>
              <a:t> </a:t>
            </a:r>
            <a:r>
              <a:rPr lang="en-US" sz="1600" i="1" dirty="0" err="1">
                <a:latin typeface="Cambria" pitchFamily="18" charset="0"/>
              </a:rPr>
              <a:t>giao</a:t>
            </a:r>
            <a:r>
              <a:rPr lang="en-US" sz="1600" i="1" dirty="0">
                <a:latin typeface="Cambria" pitchFamily="18" charset="0"/>
              </a:rPr>
              <a:t> </a:t>
            </a:r>
            <a:r>
              <a:rPr lang="en-US" sz="1600" i="1" dirty="0" err="1">
                <a:latin typeface="Cambria" pitchFamily="18" charset="0"/>
              </a:rPr>
              <a:t>hẹn</a:t>
            </a:r>
            <a:r>
              <a:rPr lang="en-US" sz="1600" i="1" dirty="0">
                <a:latin typeface="Cambria" pitchFamily="18" charset="0"/>
              </a:rPr>
              <a:t> </a:t>
            </a:r>
            <a:r>
              <a:rPr lang="en-US" sz="1600" i="1" dirty="0" err="1">
                <a:latin typeface="Cambria" pitchFamily="18" charset="0"/>
              </a:rPr>
              <a:t>các</a:t>
            </a:r>
            <a:r>
              <a:rPr lang="en-US" sz="1600" i="1" dirty="0">
                <a:latin typeface="Cambria" pitchFamily="18" charset="0"/>
              </a:rPr>
              <a:t> </a:t>
            </a:r>
            <a:r>
              <a:rPr lang="en-US" sz="1600" i="1" dirty="0" err="1">
                <a:latin typeface="Cambria" pitchFamily="18" charset="0"/>
              </a:rPr>
              <a:t>bạn</a:t>
            </a:r>
            <a:r>
              <a:rPr lang="en-US" sz="1600" i="1" dirty="0">
                <a:latin typeface="Cambria" pitchFamily="18" charset="0"/>
              </a:rPr>
              <a:t>:</a:t>
            </a:r>
          </a:p>
          <a:p>
            <a:r>
              <a:rPr lang="en-US" sz="1600" i="1" dirty="0">
                <a:latin typeface="Cambria" pitchFamily="18" charset="0"/>
              </a:rPr>
              <a:t>    -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 </a:t>
            </a:r>
            <a:r>
              <a:rPr lang="en-US" sz="1600" i="1" dirty="0" err="1">
                <a:latin typeface="Cambria" pitchFamily="18" charset="0"/>
              </a:rPr>
              <a:t>gôn</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thưởng</a:t>
            </a:r>
            <a:r>
              <a:rPr lang="en-US" sz="1600" i="1" dirty="0">
                <a:latin typeface="Cambria" pitchFamily="18" charset="0"/>
              </a:rPr>
              <a:t> </a:t>
            </a:r>
            <a:r>
              <a:rPr lang="en-US" sz="1600" i="1" dirty="0" err="1">
                <a:latin typeface="Cambria" pitchFamily="18" charset="0"/>
              </a:rPr>
              <a:t>lão</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 </a:t>
            </a:r>
            <a:r>
              <a:rPr lang="en-US" sz="1600" i="1" dirty="0" err="1">
                <a:latin typeface="Cambria" pitchFamily="18" charset="0"/>
              </a:rPr>
              <a:t>lê</a:t>
            </a:r>
            <a:r>
              <a:rPr lang="en-US" sz="1600" i="1" dirty="0">
                <a:latin typeface="Cambria" pitchFamily="18" charset="0"/>
              </a:rPr>
              <a:t> ... toe </a:t>
            </a:r>
            <a:r>
              <a:rPr lang="en-US" sz="1600" i="1" dirty="0" err="1">
                <a:latin typeface="Cambria" pitchFamily="18" charset="0"/>
              </a:rPr>
              <a:t>toe</a:t>
            </a:r>
            <a:r>
              <a:rPr lang="en-US" sz="1600" i="1" dirty="0">
                <a:latin typeface="Cambria" pitchFamily="18" charset="0"/>
              </a:rPr>
              <a:t> </a:t>
            </a:r>
            <a:r>
              <a:rPr lang="en-US" sz="1600" i="1" dirty="0" err="1">
                <a:latin typeface="Cambria" pitchFamily="18" charset="0"/>
              </a:rPr>
              <a:t>toe</a:t>
            </a:r>
            <a:r>
              <a:rPr lang="en-US" sz="1600" i="1" dirty="0">
                <a:latin typeface="Cambria" pitchFamily="18" charset="0"/>
              </a:rPr>
              <a:t> </a:t>
            </a:r>
            <a:r>
              <a:rPr lang="en-US" sz="1600" i="1" dirty="0" smtClean="0">
                <a:latin typeface="Cambria" pitchFamily="18" charset="0"/>
              </a:rPr>
              <a:t>...</a:t>
            </a:r>
            <a:endParaRPr lang="en-US" sz="1600" i="1" dirty="0">
              <a:latin typeface="Cambria" pitchFamily="18" charset="0"/>
            </a:endParaRPr>
          </a:p>
        </p:txBody>
      </p:sp>
      <p:sp>
        <p:nvSpPr>
          <p:cNvPr id="4" name="TextBox 3"/>
          <p:cNvSpPr txBox="1"/>
          <p:nvPr/>
        </p:nvSpPr>
        <p:spPr>
          <a:xfrm>
            <a:off x="152400" y="3505200"/>
            <a:ext cx="8991600" cy="1323439"/>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thẳng</a:t>
            </a:r>
            <a:r>
              <a:rPr lang="en-US" sz="1600" i="1" dirty="0">
                <a:latin typeface="Cambria" pitchFamily="18" charset="0"/>
              </a:rPr>
              <a:t>, </a:t>
            </a:r>
            <a:r>
              <a:rPr lang="en-US" sz="1600" i="1" dirty="0" err="1">
                <a:latin typeface="Cambria" pitchFamily="18" charset="0"/>
              </a:rPr>
              <a:t>lấy</a:t>
            </a:r>
            <a:r>
              <a:rPr lang="en-US" sz="1600" i="1" dirty="0">
                <a:latin typeface="Cambria" pitchFamily="18" charset="0"/>
              </a:rPr>
              <a:t> </a:t>
            </a:r>
            <a:r>
              <a:rPr lang="en-US" sz="1600" i="1" dirty="0" err="1">
                <a:latin typeface="Cambria" pitchFamily="18" charset="0"/>
              </a:rPr>
              <a:t>vẻ</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tươi</a:t>
            </a:r>
            <a:r>
              <a:rPr lang="en-US" sz="1600" i="1" dirty="0">
                <a:latin typeface="Cambria" pitchFamily="18" charset="0"/>
              </a:rPr>
              <a:t> </a:t>
            </a:r>
            <a:r>
              <a:rPr lang="en-US" sz="1600" i="1" dirty="0" err="1">
                <a:latin typeface="Cambria" pitchFamily="18" charset="0"/>
              </a:rPr>
              <a:t>tỉnh</a:t>
            </a:r>
            <a:r>
              <a:rPr lang="en-US" sz="1600" i="1" dirty="0">
                <a:latin typeface="Cambria" pitchFamily="18" charset="0"/>
              </a:rPr>
              <a:t>, </a:t>
            </a:r>
            <a:r>
              <a:rPr lang="en-US" sz="1600" i="1" dirty="0" err="1">
                <a:latin typeface="Cambria" pitchFamily="18" charset="0"/>
              </a:rPr>
              <a:t>vui</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đương</a:t>
            </a:r>
            <a:r>
              <a:rPr lang="en-US" sz="1600" i="1" dirty="0">
                <a:latin typeface="Cambria" pitchFamily="18" charset="0"/>
              </a:rPr>
              <a:t> </a:t>
            </a:r>
            <a:r>
              <a:rPr lang="en-US" sz="1600" i="1" dirty="0" err="1">
                <a:latin typeface="Cambria" pitchFamily="18" charset="0"/>
              </a:rPr>
              <a:t>xem</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nghi</a:t>
            </a:r>
            <a:r>
              <a:rPr lang="en-US" sz="1600" i="1" dirty="0">
                <a:latin typeface="Cambria" pitchFamily="18" charset="0"/>
              </a:rPr>
              <a:t> </a:t>
            </a:r>
            <a:r>
              <a:rPr lang="en-US" sz="1600" i="1" dirty="0" err="1">
                <a:latin typeface="Cambria" pitchFamily="18" charset="0"/>
              </a:rPr>
              <a:t>ngờ</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thật</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con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sơ</a:t>
            </a:r>
            <a:r>
              <a:rPr lang="en-US" sz="1600" i="1" dirty="0">
                <a:latin typeface="Cambria" pitchFamily="18" charset="0"/>
              </a:rPr>
              <a:t> ý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Cơ</a:t>
            </a:r>
            <a:r>
              <a:rPr lang="en-US" sz="1600" i="1" dirty="0">
                <a:latin typeface="Cambria" pitchFamily="18" charset="0"/>
              </a:rPr>
              <a:t> </a:t>
            </a:r>
            <a:r>
              <a:rPr lang="en-US" sz="1600" i="1" dirty="0" err="1">
                <a:latin typeface="Cambria" pitchFamily="18" charset="0"/>
              </a:rPr>
              <a:t>hội</a:t>
            </a:r>
            <a:r>
              <a:rPr lang="en-US" sz="1600" i="1" dirty="0">
                <a:latin typeface="Cambria" pitchFamily="18" charset="0"/>
              </a:rPr>
              <a:t> </a:t>
            </a:r>
            <a:r>
              <a:rPr lang="en-US" sz="1600" i="1" dirty="0" err="1">
                <a:latin typeface="Cambria" pitchFamily="18" charset="0"/>
              </a:rPr>
              <a:t>thoát</a:t>
            </a:r>
            <a:r>
              <a:rPr lang="en-US" sz="1600" i="1" dirty="0">
                <a:latin typeface="Cambria" pitchFamily="18" charset="0"/>
              </a:rPr>
              <a:t> </a:t>
            </a:r>
            <a:r>
              <a:rPr lang="en-US" sz="1600" i="1" dirty="0" err="1">
                <a:latin typeface="Cambria" pitchFamily="18" charset="0"/>
              </a:rPr>
              <a:t>ly</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thể</a:t>
            </a:r>
            <a:r>
              <a:rPr lang="en-US" sz="1600" i="1" dirty="0">
                <a:latin typeface="Cambria" pitchFamily="18" charset="0"/>
              </a:rPr>
              <a:t> </a:t>
            </a:r>
            <a:r>
              <a:rPr lang="en-US" sz="1600" i="1" dirty="0" err="1">
                <a:latin typeface="Cambria" pitchFamily="18" charset="0"/>
              </a:rPr>
              <a:t>sắp</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Ðôi</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tranh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quả</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bưởi</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kịch</a:t>
            </a:r>
            <a:r>
              <a:rPr lang="en-US" sz="1600" i="1" dirty="0">
                <a:latin typeface="Cambria" pitchFamily="18" charset="0"/>
              </a:rPr>
              <a:t> </a:t>
            </a:r>
            <a:r>
              <a:rPr lang="en-US" sz="1600" i="1" dirty="0" err="1">
                <a:latin typeface="Cambria" pitchFamily="18" charset="0"/>
              </a:rPr>
              <a:t>liệt</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Ðám</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đá</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xoàng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nhận</a:t>
            </a:r>
            <a:r>
              <a:rPr lang="en-US" sz="1600" i="1" dirty="0">
                <a:latin typeface="Cambria" pitchFamily="18" charset="0"/>
              </a:rPr>
              <a:t> </a:t>
            </a:r>
            <a:r>
              <a:rPr lang="en-US" sz="1600" i="1" dirty="0" err="1">
                <a:latin typeface="Cambria" pitchFamily="18" charset="0"/>
              </a:rPr>
              <a:t>xét</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giẫm</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ngã</a:t>
            </a:r>
            <a:r>
              <a:rPr lang="en-US" sz="1600" i="1" dirty="0">
                <a:latin typeface="Cambria" pitchFamily="18" charset="0"/>
              </a:rPr>
              <a:t> </a:t>
            </a:r>
            <a:r>
              <a:rPr lang="en-US" sz="1600" i="1" dirty="0" err="1">
                <a:latin typeface="Cambria" pitchFamily="18" charset="0"/>
              </a:rPr>
              <a:t>bổ</a:t>
            </a:r>
            <a:r>
              <a:rPr lang="en-US" sz="1600" i="1" dirty="0">
                <a:latin typeface="Cambria" pitchFamily="18" charset="0"/>
              </a:rPr>
              <a:t> </a:t>
            </a:r>
            <a:r>
              <a:rPr lang="en-US" sz="1600" i="1" dirty="0" err="1">
                <a:latin typeface="Cambria" pitchFamily="18" charset="0"/>
              </a:rPr>
              <a:t>chửng</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biu</a:t>
            </a:r>
            <a:r>
              <a:rPr lang="en-US" sz="1600" i="1" dirty="0">
                <a:latin typeface="Cambria" pitchFamily="18" charset="0"/>
              </a:rPr>
              <a:t> </a:t>
            </a:r>
            <a:r>
              <a:rPr lang="en-US" sz="1600" i="1" dirty="0" err="1">
                <a:latin typeface="Cambria" pitchFamily="18" charset="0"/>
              </a:rPr>
              <a:t>vai</a:t>
            </a:r>
            <a:r>
              <a:rPr lang="en-US" sz="1600" i="1" dirty="0">
                <a:latin typeface="Cambria" pitchFamily="18" charset="0"/>
              </a:rPr>
              <a:t> </a:t>
            </a:r>
            <a:r>
              <a:rPr lang="en-US" sz="1600" i="1" dirty="0" err="1">
                <a:latin typeface="Cambria" pitchFamily="18" charset="0"/>
              </a:rPr>
              <a:t>chèn</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rách</a:t>
            </a:r>
            <a:r>
              <a:rPr lang="en-US" sz="1600" i="1" dirty="0">
                <a:latin typeface="Cambria" pitchFamily="18" charset="0"/>
              </a:rPr>
              <a:t> </a:t>
            </a:r>
            <a:r>
              <a:rPr lang="en-US" sz="1600" i="1" dirty="0" err="1">
                <a:latin typeface="Cambria" pitchFamily="18" charset="0"/>
              </a:rPr>
              <a:t>toạc</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áo</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mải</a:t>
            </a:r>
            <a:r>
              <a:rPr lang="en-US" sz="1600" i="1" dirty="0">
                <a:latin typeface="Cambria" pitchFamily="18" charset="0"/>
              </a:rPr>
              <a:t> </a:t>
            </a:r>
            <a:r>
              <a:rPr lang="en-US" sz="1600" i="1" dirty="0" err="1">
                <a:latin typeface="Cambria" pitchFamily="18" charset="0"/>
              </a:rPr>
              <a:t>mê</a:t>
            </a:r>
            <a:r>
              <a:rPr lang="en-US" sz="1600" i="1" dirty="0">
                <a:latin typeface="Cambria" pitchFamily="18" charset="0"/>
              </a:rPr>
              <a:t>, </a:t>
            </a:r>
            <a:r>
              <a:rPr lang="en-US" sz="1600" i="1" dirty="0" err="1">
                <a:latin typeface="Cambria" pitchFamily="18" charset="0"/>
              </a:rPr>
              <a:t>hò</a:t>
            </a:r>
            <a:r>
              <a:rPr lang="en-US" sz="1600" i="1" dirty="0">
                <a:latin typeface="Cambria" pitchFamily="18" charset="0"/>
              </a:rPr>
              <a:t> </a:t>
            </a:r>
            <a:r>
              <a:rPr lang="en-US" sz="1600" i="1" dirty="0" err="1">
                <a:latin typeface="Cambria" pitchFamily="18" charset="0"/>
              </a:rPr>
              <a:t>hét</a:t>
            </a:r>
            <a:r>
              <a:rPr lang="en-US" sz="1600" i="1" dirty="0">
                <a:latin typeface="Cambria" pitchFamily="18" charset="0"/>
              </a:rPr>
              <a:t> </a:t>
            </a:r>
            <a:r>
              <a:rPr lang="en-US" sz="1600" i="1" dirty="0" err="1">
                <a:latin typeface="Cambria" pitchFamily="18" charset="0"/>
              </a:rPr>
              <a:t>vang</a:t>
            </a:r>
            <a:r>
              <a:rPr lang="en-US" sz="1600" i="1" dirty="0">
                <a:latin typeface="Cambria" pitchFamily="18" charset="0"/>
              </a:rPr>
              <a:t> </a:t>
            </a:r>
            <a:r>
              <a:rPr lang="en-US" sz="1600" i="1" dirty="0" err="1">
                <a:latin typeface="Cambria" pitchFamily="18" charset="0"/>
              </a:rPr>
              <a:t>góc</a:t>
            </a:r>
            <a:r>
              <a:rPr lang="en-US" sz="1600" i="1" dirty="0">
                <a:latin typeface="Cambria" pitchFamily="18" charset="0"/>
              </a:rPr>
              <a:t> </a:t>
            </a:r>
            <a:r>
              <a:rPr lang="en-US" sz="1600" i="1" dirty="0" err="1">
                <a:latin typeface="Cambria" pitchFamily="18" charset="0"/>
              </a:rPr>
              <a:t>bãi</a:t>
            </a:r>
            <a:r>
              <a:rPr lang="en-US" sz="1600" i="1" dirty="0" smtClean="0">
                <a:latin typeface="Cambria" pitchFamily="18" charset="0"/>
              </a:rPr>
              <a:t>.</a:t>
            </a:r>
            <a:endParaRPr lang="en-US" sz="1600" i="1" dirty="0">
              <a:latin typeface="Cambria" pitchFamily="18" charset="0"/>
            </a:endParaRPr>
          </a:p>
        </p:txBody>
      </p:sp>
      <p:sp>
        <p:nvSpPr>
          <p:cNvPr id="6" name="TextBox 5"/>
          <p:cNvSpPr txBox="1"/>
          <p:nvPr/>
        </p:nvSpPr>
        <p:spPr>
          <a:xfrm>
            <a:off x="7391400" y="1295400"/>
            <a:ext cx="990600" cy="304800"/>
          </a:xfrm>
          <a:prstGeom prst="rect">
            <a:avLst/>
          </a:prstGeom>
          <a:solidFill>
            <a:srgbClr val="7030A0"/>
          </a:solidFill>
        </p:spPr>
        <p:txBody>
          <a:bodyPr wrap="square" rtlCol="0">
            <a:noAutofit/>
          </a:bodyPr>
          <a:lstStyle/>
          <a:p>
            <a:r>
              <a:rPr lang="en-US" dirty="0" smtClean="0">
                <a:solidFill>
                  <a:srgbClr val="FFFF00"/>
                </a:solidFill>
                <a:latin typeface="Amienne" pitchFamily="82" charset="0"/>
              </a:rPr>
              <a:t>Soccer Prize!</a:t>
            </a:r>
            <a:endParaRPr lang="en-US" dirty="0">
              <a:solidFill>
                <a:srgbClr val="FFFF00"/>
              </a:solidFill>
              <a:latin typeface="Amienne" pitchFamily="82" charset="0"/>
            </a:endParaRPr>
          </a:p>
        </p:txBody>
      </p:sp>
      <p:pic>
        <p:nvPicPr>
          <p:cNvPr id="7" name="Picture 30" descr="http://t2.gstatic.com/images?q=tbn:ANd9GcRinBv8Yk-t3IFcjn_ySiMZR5TB8ziHayaKdtPMyc05fffHTX4a5A"/>
          <p:cNvPicPr>
            <a:picLocks noChangeAspect="1" noChangeArrowheads="1"/>
          </p:cNvPicPr>
          <p:nvPr/>
        </p:nvPicPr>
        <p:blipFill>
          <a:blip r:embed="rId3" cstate="print"/>
          <a:srcRect/>
          <a:stretch>
            <a:fillRect/>
          </a:stretch>
        </p:blipFill>
        <p:spPr bwMode="auto">
          <a:xfrm>
            <a:off x="152400" y="4953000"/>
            <a:ext cx="2676525" cy="1704976"/>
          </a:xfrm>
          <a:prstGeom prst="rect">
            <a:avLst/>
          </a:prstGeom>
          <a:noFill/>
        </p:spPr>
      </p:pic>
      <p:sp>
        <p:nvSpPr>
          <p:cNvPr id="8" name="TextBox 7"/>
          <p:cNvSpPr txBox="1"/>
          <p:nvPr/>
        </p:nvSpPr>
        <p:spPr>
          <a:xfrm>
            <a:off x="2895600" y="4724400"/>
            <a:ext cx="6172200" cy="1815882"/>
          </a:xfrm>
          <a:prstGeom prst="rect">
            <a:avLst/>
          </a:prstGeom>
          <a:noFill/>
        </p:spPr>
        <p:txBody>
          <a:bodyPr wrap="square" rtlCol="0">
            <a:spAutoFit/>
          </a:bodyPr>
          <a:lstStyle/>
          <a:p>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vội</a:t>
            </a:r>
            <a:r>
              <a:rPr lang="en-US" sz="1600" i="1" dirty="0" smtClean="0">
                <a:latin typeface="Cambria" pitchFamily="18" charset="0"/>
              </a:rPr>
              <a:t> </a:t>
            </a:r>
            <a:r>
              <a:rPr lang="en-US" sz="1600" i="1" dirty="0" err="1" smtClean="0">
                <a:latin typeface="Cambria" pitchFamily="18" charset="0"/>
              </a:rPr>
              <a:t>nhận</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a:t>
            </a:r>
            <a:r>
              <a:rPr lang="en-US" sz="1600" i="1" dirty="0" err="1" smtClean="0">
                <a:latin typeface="Cambria" pitchFamily="18" charset="0"/>
              </a:rPr>
              <a:t>xem</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bóng</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đang</a:t>
            </a:r>
            <a:r>
              <a:rPr lang="en-US" sz="1600" i="1" dirty="0" smtClean="0">
                <a:latin typeface="Cambria" pitchFamily="18" charset="0"/>
              </a:rPr>
              <a:t> </a:t>
            </a:r>
            <a:r>
              <a:rPr lang="en-US" sz="1600" i="1" dirty="0" err="1" smtClean="0">
                <a:latin typeface="Cambria" pitchFamily="18" charset="0"/>
              </a:rPr>
              <a:t>xô</a:t>
            </a:r>
            <a:r>
              <a:rPr lang="en-US" sz="1600" i="1" dirty="0" smtClean="0">
                <a:latin typeface="Cambria" pitchFamily="18" charset="0"/>
              </a:rPr>
              <a:t> </a:t>
            </a:r>
            <a:r>
              <a:rPr lang="en-US" sz="1600" i="1" dirty="0" err="1" smtClean="0">
                <a:latin typeface="Cambria" pitchFamily="18" charset="0"/>
              </a:rPr>
              <a:t>đẩy</a:t>
            </a:r>
            <a:r>
              <a:rPr lang="en-US" sz="1600" i="1" dirty="0" smtClean="0">
                <a:latin typeface="Cambria" pitchFamily="18" charset="0"/>
              </a:rPr>
              <a:t> </a:t>
            </a:r>
            <a:r>
              <a:rPr lang="en-US" sz="1600" i="1" dirty="0" err="1" smtClean="0">
                <a:latin typeface="Cambria" pitchFamily="18" charset="0"/>
              </a:rPr>
              <a:t>kịch</a:t>
            </a:r>
            <a:r>
              <a:rPr lang="en-US" sz="1600" i="1" dirty="0" smtClean="0">
                <a:latin typeface="Cambria" pitchFamily="18" charset="0"/>
              </a:rPr>
              <a:t> </a:t>
            </a:r>
            <a:r>
              <a:rPr lang="en-US" sz="1600" i="1" dirty="0" err="1" smtClean="0">
                <a:latin typeface="Cambria" pitchFamily="18" charset="0"/>
              </a:rPr>
              <a:t>liệt</a:t>
            </a:r>
            <a:r>
              <a:rPr lang="en-US" sz="1600" i="1" dirty="0" smtClean="0">
                <a:latin typeface="Cambria" pitchFamily="18" charset="0"/>
              </a:rPr>
              <a:t> </a:t>
            </a:r>
            <a:r>
              <a:rPr lang="en-US" sz="1600" i="1" dirty="0" err="1" smtClean="0">
                <a:latin typeface="Cambria" pitchFamily="18" charset="0"/>
              </a:rPr>
              <a:t>trên</a:t>
            </a:r>
            <a:r>
              <a:rPr lang="en-US" sz="1600" i="1" dirty="0" smtClean="0">
                <a:latin typeface="Cambria" pitchFamily="18" charset="0"/>
              </a:rPr>
              <a:t> </a:t>
            </a:r>
            <a:r>
              <a:rPr lang="en-US" sz="1600" i="1" dirty="0" err="1" smtClean="0">
                <a:latin typeface="Cambria" pitchFamily="18" charset="0"/>
              </a:rPr>
              <a:t>bãi</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len</a:t>
            </a:r>
            <a:r>
              <a:rPr lang="en-US" sz="1600" i="1" dirty="0" smtClean="0">
                <a:latin typeface="Cambria" pitchFamily="18" charset="0"/>
              </a:rPr>
              <a:t> </a:t>
            </a:r>
            <a:r>
              <a:rPr lang="en-US" sz="1600" i="1" dirty="0" err="1" smtClean="0">
                <a:latin typeface="Cambria" pitchFamily="18" charset="0"/>
              </a:rPr>
              <a:t>lén</a:t>
            </a:r>
            <a:r>
              <a:rPr lang="en-US" sz="1600" i="1" dirty="0" smtClean="0">
                <a:latin typeface="Cambria" pitchFamily="18" charset="0"/>
              </a:rPr>
              <a:t> </a:t>
            </a:r>
            <a:r>
              <a:rPr lang="en-US" sz="1600" i="1" dirty="0" err="1" smtClean="0">
                <a:latin typeface="Cambria" pitchFamily="18" charset="0"/>
              </a:rPr>
              <a:t>rời</a:t>
            </a:r>
            <a:r>
              <a:rPr lang="en-US" sz="1600" i="1" dirty="0" smtClean="0">
                <a:latin typeface="Cambria" pitchFamily="18" charset="0"/>
              </a:rPr>
              <a:t> </a:t>
            </a:r>
            <a:r>
              <a:rPr lang="en-US" sz="1600" i="1" dirty="0" err="1" smtClean="0">
                <a:latin typeface="Cambria" pitchFamily="18" charset="0"/>
              </a:rPr>
              <a:t>nắp</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diêm</a:t>
            </a:r>
            <a:r>
              <a:rPr lang="en-US" sz="1600" i="1" dirty="0" smtClean="0">
                <a:latin typeface="Cambria" pitchFamily="18" charset="0"/>
              </a:rPr>
              <a:t>, </a:t>
            </a:r>
            <a:r>
              <a:rPr lang="en-US" sz="1600" i="1" dirty="0" err="1" smtClean="0">
                <a:latin typeface="Cambria" pitchFamily="18" charset="0"/>
              </a:rPr>
              <a:t>bò</a:t>
            </a:r>
            <a:r>
              <a:rPr lang="en-US" sz="1600" i="1" dirty="0" smtClean="0">
                <a:latin typeface="Cambria" pitchFamily="18" charset="0"/>
              </a:rPr>
              <a:t> </a:t>
            </a:r>
            <a:r>
              <a:rPr lang="en-US" sz="1600" i="1" dirty="0" err="1" smtClean="0">
                <a:latin typeface="Cambria" pitchFamily="18" charset="0"/>
              </a:rPr>
              <a:t>khỏi</a:t>
            </a:r>
            <a:r>
              <a:rPr lang="en-US" sz="1600" i="1" dirty="0" smtClean="0">
                <a:latin typeface="Cambria" pitchFamily="18" charset="0"/>
              </a:rPr>
              <a:t> </a:t>
            </a:r>
            <a:r>
              <a:rPr lang="en-US" sz="1600" i="1" dirty="0" err="1" smtClean="0">
                <a:latin typeface="Cambria" pitchFamily="18" charset="0"/>
              </a:rPr>
              <a:t>bệ</a:t>
            </a:r>
            <a:r>
              <a:rPr lang="en-US" sz="1600" i="1" dirty="0" smtClean="0">
                <a:latin typeface="Cambria" pitchFamily="18" charset="0"/>
              </a:rPr>
              <a:t> </a:t>
            </a:r>
            <a:r>
              <a:rPr lang="en-US" sz="1600" i="1" dirty="0" err="1" smtClean="0">
                <a:latin typeface="Cambria" pitchFamily="18" charset="0"/>
              </a:rPr>
              <a:t>gạch</a:t>
            </a:r>
            <a:r>
              <a:rPr lang="en-US" sz="1600" i="1" dirty="0" smtClean="0">
                <a:latin typeface="Cambria" pitchFamily="18" charset="0"/>
              </a:rPr>
              <a:t> </a:t>
            </a:r>
            <a:r>
              <a:rPr lang="en-US" sz="1600" i="1" dirty="0" err="1" smtClean="0">
                <a:latin typeface="Cambria" pitchFamily="18" charset="0"/>
              </a:rPr>
              <a:t>vỡ</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lẻn</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vườn</a:t>
            </a:r>
            <a:r>
              <a:rPr lang="en-US" sz="1600" i="1" dirty="0" smtClean="0">
                <a:latin typeface="Cambria" pitchFamily="18" charset="0"/>
              </a:rPr>
              <a:t>, </a:t>
            </a:r>
            <a:r>
              <a:rPr lang="en-US" sz="1600" i="1" dirty="0" err="1" smtClean="0">
                <a:latin typeface="Cambria" pitchFamily="18" charset="0"/>
              </a:rPr>
              <a:t>chui</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đám</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rậm</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chuồn</a:t>
            </a:r>
            <a:r>
              <a:rPr lang="en-US" sz="1600" i="1" dirty="0" smtClean="0">
                <a:latin typeface="Cambria" pitchFamily="18" charset="0"/>
              </a:rPr>
              <a:t> </a:t>
            </a:r>
            <a:r>
              <a:rPr lang="en-US" sz="1600" i="1" dirty="0" err="1" smtClean="0">
                <a:latin typeface="Cambria" pitchFamily="18" charset="0"/>
              </a:rPr>
              <a:t>thẳng</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tận</a:t>
            </a:r>
            <a:r>
              <a:rPr lang="en-US" sz="1600" i="1" dirty="0" smtClean="0">
                <a:latin typeface="Cambria" pitchFamily="18" charset="0"/>
              </a:rPr>
              <a:t> </a:t>
            </a:r>
            <a:r>
              <a:rPr lang="en-US" sz="1600" i="1" dirty="0" err="1" smtClean="0">
                <a:latin typeface="Cambria" pitchFamily="18" charset="0"/>
              </a:rPr>
              <a:t>bụi</a:t>
            </a:r>
            <a:r>
              <a:rPr lang="en-US" sz="1600" i="1" dirty="0" smtClean="0">
                <a:latin typeface="Cambria" pitchFamily="18" charset="0"/>
              </a:rPr>
              <a:t> </a:t>
            </a:r>
            <a:r>
              <a:rPr lang="en-US" sz="1600" i="1" dirty="0" err="1" smtClean="0">
                <a:latin typeface="Cambria" pitchFamily="18" charset="0"/>
              </a:rPr>
              <a:t>dứa</a:t>
            </a:r>
            <a:r>
              <a:rPr lang="en-US" sz="1600" i="1" dirty="0" smtClean="0">
                <a:latin typeface="Cambria" pitchFamily="18" charset="0"/>
              </a:rPr>
              <a:t> </a:t>
            </a:r>
            <a:r>
              <a:rPr lang="en-US" sz="1600" i="1" dirty="0" err="1" smtClean="0">
                <a:latin typeface="Cambria" pitchFamily="18" charset="0"/>
              </a:rPr>
              <a:t>dại</a:t>
            </a:r>
            <a:r>
              <a:rPr lang="en-US" sz="1600" i="1" dirty="0" smtClean="0">
                <a:latin typeface="Cambria" pitchFamily="18" charset="0"/>
              </a:rPr>
              <a:t> </a:t>
            </a:r>
            <a:r>
              <a:rPr lang="en-US" sz="1600" i="1" dirty="0" err="1" smtClean="0">
                <a:latin typeface="Cambria" pitchFamily="18" charset="0"/>
              </a:rPr>
              <a:t>đằng</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Xổ</a:t>
            </a:r>
            <a:r>
              <a:rPr lang="en-US" sz="1600" i="1" dirty="0" smtClean="0">
                <a:latin typeface="Cambria" pitchFamily="18" charset="0"/>
              </a:rPr>
              <a:t> </a:t>
            </a:r>
            <a:r>
              <a:rPr lang="en-US" sz="1600" i="1" dirty="0" err="1" smtClean="0">
                <a:latin typeface="Cambria" pitchFamily="18" charset="0"/>
              </a:rPr>
              <a:t>lồng</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khỏi</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ngay</a:t>
            </a:r>
            <a:r>
              <a:rPr lang="en-US" sz="1600" i="1" dirty="0" smtClean="0">
                <a:latin typeface="Cambria" pitchFamily="18" charset="0"/>
              </a:rPr>
              <a:t>, </a:t>
            </a:r>
            <a:r>
              <a:rPr lang="en-US" sz="1600" i="1" dirty="0" err="1" smtClean="0">
                <a:latin typeface="Cambria" pitchFamily="18" charset="0"/>
              </a:rPr>
              <a:t>nhanh</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a:t>
            </a:r>
          </a:p>
          <a:p>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lúc</a:t>
            </a:r>
            <a:r>
              <a:rPr lang="en-US" sz="1600" i="1" dirty="0" smtClean="0">
                <a:latin typeface="Cambria" pitchFamily="18" charset="0"/>
              </a:rPr>
              <a:t> tan </a:t>
            </a:r>
            <a:r>
              <a:rPr lang="en-US" sz="1600" i="1" dirty="0" err="1" smtClean="0">
                <a:latin typeface="Cambria" pitchFamily="18" charset="0"/>
              </a:rPr>
              <a:t>cuộc</a:t>
            </a:r>
            <a:r>
              <a:rPr lang="en-US" sz="1600" i="1" dirty="0" smtClean="0">
                <a:latin typeface="Cambria" pitchFamily="18" charset="0"/>
              </a:rPr>
              <a:t> </a:t>
            </a:r>
            <a:r>
              <a:rPr lang="en-US" sz="1600" i="1" dirty="0" err="1" smtClean="0">
                <a:latin typeface="Cambria" pitchFamily="18" charset="0"/>
              </a:rPr>
              <a:t>bóng</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mất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giải</a:t>
            </a:r>
            <a:r>
              <a:rPr lang="en-US" sz="1600" i="1" dirty="0" smtClean="0">
                <a:latin typeface="Cambria" pitchFamily="18" charset="0"/>
              </a:rPr>
              <a:t> </a:t>
            </a:r>
            <a:r>
              <a:rPr lang="en-US" sz="1600" i="1" dirty="0" err="1" smtClean="0">
                <a:latin typeface="Cambria" pitchFamily="18" charset="0"/>
              </a:rPr>
              <a:t>thưởng</a:t>
            </a:r>
            <a:r>
              <a:rPr lang="en-US" sz="1600" i="1" dirty="0" smtClean="0">
                <a:latin typeface="Cambria" pitchFamily="18" charset="0"/>
              </a:rPr>
              <a:t> </a:t>
            </a:r>
            <a:r>
              <a:rPr lang="en-US" sz="1600" i="1" dirty="0" err="1" smtClean="0">
                <a:latin typeface="Cambria" pitchFamily="18" charset="0"/>
              </a:rPr>
              <a:t>quí</a:t>
            </a:r>
            <a:r>
              <a:rPr lang="en-US" sz="1600" i="1" dirty="0" smtClean="0">
                <a:latin typeface="Cambria" pitchFamily="18" charset="0"/>
              </a:rPr>
              <a:t> </a:t>
            </a:r>
            <a:r>
              <a:rPr lang="en-US" sz="1600" i="1" dirty="0" err="1" smtClean="0">
                <a:latin typeface="Cambria" pitchFamily="18" charset="0"/>
              </a:rPr>
              <a:t>giá</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cáu</a:t>
            </a:r>
            <a:r>
              <a:rPr lang="en-US" sz="1600" i="1" dirty="0" smtClean="0">
                <a:latin typeface="Cambria" pitchFamily="18" charset="0"/>
              </a:rPr>
              <a:t> </a:t>
            </a:r>
            <a:r>
              <a:rPr lang="en-US" sz="1600" i="1" dirty="0" err="1" smtClean="0">
                <a:latin typeface="Cambria" pitchFamily="18" charset="0"/>
              </a:rPr>
              <a:t>kỉnh</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cãi</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t1.gstatic.com/images?q=tbn:ANd9GcQdQC7EiBFzoUn7AQdZoXA4dXx4HO4yJg84XJgkbSgGjJq5tFKZ"/>
          <p:cNvPicPr>
            <a:picLocks noChangeAspect="1" noChangeArrowheads="1"/>
          </p:cNvPicPr>
          <p:nvPr/>
        </p:nvPicPr>
        <p:blipFill>
          <a:blip r:embed="rId2" cstate="print"/>
          <a:srcRect/>
          <a:stretch>
            <a:fillRect/>
          </a:stretch>
        </p:blipFill>
        <p:spPr bwMode="auto">
          <a:xfrm>
            <a:off x="6858000" y="2895600"/>
            <a:ext cx="1847850" cy="2466975"/>
          </a:xfrm>
          <a:prstGeom prst="rect">
            <a:avLst/>
          </a:prstGeom>
          <a:noFill/>
        </p:spPr>
      </p:pic>
      <p:pic>
        <p:nvPicPr>
          <p:cNvPr id="10" name="Picture 6" descr="http://t1.gstatic.com/images?q=tbn:ANd9GcSzN3pJ-BBRgqOyHeS0DOp8ifimVAd09E6Fb6ISsyJEgeIZ2MBNWQ"/>
          <p:cNvPicPr>
            <a:picLocks noChangeAspect="1" noChangeArrowheads="1"/>
          </p:cNvPicPr>
          <p:nvPr/>
        </p:nvPicPr>
        <p:blipFill>
          <a:blip r:embed="rId3" cstate="print"/>
          <a:srcRect/>
          <a:stretch>
            <a:fillRect/>
          </a:stretch>
        </p:blipFill>
        <p:spPr bwMode="auto">
          <a:xfrm>
            <a:off x="6629400" y="4876800"/>
            <a:ext cx="2390775" cy="1914525"/>
          </a:xfrm>
          <a:prstGeom prst="rect">
            <a:avLst/>
          </a:prstGeom>
          <a:noFill/>
        </p:spPr>
      </p:pic>
      <p:sp>
        <p:nvSpPr>
          <p:cNvPr id="5" name="TextBox 4"/>
          <p:cNvSpPr txBox="1"/>
          <p:nvPr/>
        </p:nvSpPr>
        <p:spPr>
          <a:xfrm>
            <a:off x="2438400" y="0"/>
            <a:ext cx="6324600" cy="3077766"/>
          </a:xfrm>
          <a:prstGeom prst="rect">
            <a:avLst/>
          </a:prstGeom>
          <a:noFill/>
        </p:spPr>
        <p:txBody>
          <a:bodyPr wrap="square" rtlCol="0">
            <a:spAutoFit/>
          </a:bodyPr>
          <a:lstStyle/>
          <a:p>
            <a:r>
              <a:rPr lang="en-US" sz="1600" b="1" i="1" dirty="0" err="1">
                <a:latin typeface="Cambria" pitchFamily="18" charset="0"/>
              </a:rPr>
              <a:t>Tôi</a:t>
            </a:r>
            <a:r>
              <a:rPr lang="en-US" sz="1600" b="1" i="1" dirty="0">
                <a:latin typeface="Cambria" pitchFamily="18" charset="0"/>
              </a:rPr>
              <a:t> </a:t>
            </a:r>
            <a:r>
              <a:rPr lang="en-US" sz="1600" b="1" i="1" dirty="0" err="1">
                <a:latin typeface="Cambria" pitchFamily="18" charset="0"/>
              </a:rPr>
              <a:t>sống</a:t>
            </a:r>
            <a:r>
              <a:rPr lang="en-US" sz="1600" b="1" i="1" dirty="0">
                <a:latin typeface="Cambria" pitchFamily="18" charset="0"/>
              </a:rPr>
              <a:t> </a:t>
            </a:r>
            <a:r>
              <a:rPr lang="en-US" sz="1600" b="1" i="1" dirty="0" err="1">
                <a:latin typeface="Cambria" pitchFamily="18" charset="0"/>
              </a:rPr>
              <a:t>độc</a:t>
            </a:r>
            <a:r>
              <a:rPr lang="en-US" sz="1600" b="1" i="1" dirty="0">
                <a:latin typeface="Cambria" pitchFamily="18" charset="0"/>
              </a:rPr>
              <a:t> </a:t>
            </a:r>
            <a:r>
              <a:rPr lang="en-US" sz="1600" b="1" i="1" dirty="0" err="1">
                <a:latin typeface="Cambria" pitchFamily="18" charset="0"/>
              </a:rPr>
              <a:t>lập</a:t>
            </a:r>
            <a:r>
              <a:rPr lang="en-US" sz="1600" b="1" i="1" dirty="0">
                <a:latin typeface="Cambria" pitchFamily="18" charset="0"/>
              </a:rPr>
              <a:t> </a:t>
            </a:r>
            <a:r>
              <a:rPr lang="en-US" sz="1600" b="1" i="1" dirty="0" err="1">
                <a:latin typeface="Cambria" pitchFamily="18" charset="0"/>
              </a:rPr>
              <a:t>từ</a:t>
            </a:r>
            <a:r>
              <a:rPr lang="en-US" sz="1600" b="1" i="1" dirty="0">
                <a:latin typeface="Cambria" pitchFamily="18" charset="0"/>
              </a:rPr>
              <a:t> </a:t>
            </a:r>
            <a:r>
              <a:rPr lang="en-US" sz="1600" b="1" i="1" dirty="0" err="1">
                <a:latin typeface="Cambria" pitchFamily="18" charset="0"/>
              </a:rPr>
              <a:t>thủa</a:t>
            </a:r>
            <a:r>
              <a:rPr lang="en-US" sz="1600" b="1" i="1" dirty="0">
                <a:latin typeface="Cambria" pitchFamily="18" charset="0"/>
              </a:rPr>
              <a:t> </a:t>
            </a:r>
            <a:r>
              <a:rPr lang="en-US" sz="1600" b="1" i="1" dirty="0" err="1">
                <a:latin typeface="Cambria" pitchFamily="18" charset="0"/>
              </a:rPr>
              <a:t>bé</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tục</a:t>
            </a:r>
            <a:r>
              <a:rPr lang="en-US" sz="1600" i="1" dirty="0">
                <a:latin typeface="Cambria" pitchFamily="18" charset="0"/>
              </a:rPr>
              <a:t> </a:t>
            </a:r>
            <a:r>
              <a:rPr lang="en-US" sz="1600" i="1" dirty="0" err="1">
                <a:latin typeface="Cambria" pitchFamily="18" charset="0"/>
              </a:rPr>
              <a:t>lệ</a:t>
            </a:r>
            <a:r>
              <a:rPr lang="en-US" sz="1600" i="1" dirty="0">
                <a:latin typeface="Cambria" pitchFamily="18" charset="0"/>
              </a:rPr>
              <a:t> </a:t>
            </a:r>
            <a:r>
              <a:rPr lang="en-US" sz="1600" i="1" dirty="0" err="1">
                <a:latin typeface="Cambria" pitchFamily="18" charset="0"/>
              </a:rPr>
              <a:t>lâu</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Vả</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thường</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rằng</a:t>
            </a:r>
            <a:r>
              <a:rPr lang="en-US" sz="1600" i="1" dirty="0">
                <a:latin typeface="Cambria" pitchFamily="18" charset="0"/>
              </a:rPr>
              <a:t> :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các</a:t>
            </a:r>
            <a:r>
              <a:rPr lang="en-US" sz="1600" i="1" dirty="0">
                <a:latin typeface="Cambria" pitchFamily="18" charset="0"/>
              </a:rPr>
              <a:t> con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kiếm</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quen</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Con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nhong</a:t>
            </a:r>
            <a:r>
              <a:rPr lang="en-US" sz="1600" i="1" dirty="0">
                <a:latin typeface="Cambria" pitchFamily="18" charset="0"/>
              </a:rPr>
              <a:t> </a:t>
            </a:r>
            <a:r>
              <a:rPr lang="en-US" sz="1600" i="1" dirty="0" err="1">
                <a:latin typeface="Cambria" pitchFamily="18" charset="0"/>
              </a:rPr>
              <a:t>nhong</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bám</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bố</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sinh</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tính</a:t>
            </a:r>
            <a:r>
              <a:rPr lang="en-US" sz="1600" i="1" dirty="0">
                <a:latin typeface="Cambria" pitchFamily="18" charset="0"/>
              </a:rPr>
              <a:t> ỷ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xấu</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trò</a:t>
            </a:r>
            <a:r>
              <a:rPr lang="en-US" sz="1600" i="1" dirty="0">
                <a:latin typeface="Cambria" pitchFamily="18" charset="0"/>
              </a:rPr>
              <a:t> </a:t>
            </a:r>
            <a:r>
              <a:rPr lang="en-US" sz="1600" i="1" dirty="0" err="1">
                <a:latin typeface="Cambria" pitchFamily="18" charset="0"/>
              </a:rPr>
              <a:t>trống</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lứa</a:t>
            </a:r>
            <a:r>
              <a:rPr lang="en-US" sz="1600" i="1" dirty="0">
                <a:latin typeface="Cambria" pitchFamily="18" charset="0"/>
              </a:rPr>
              <a:t> </a:t>
            </a:r>
            <a:r>
              <a:rPr lang="en-US" sz="1600" i="1" dirty="0" err="1">
                <a:latin typeface="Cambria" pitchFamily="18" charset="0"/>
              </a:rPr>
              <a:t>sinh</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đẻ</a:t>
            </a:r>
            <a:r>
              <a:rPr lang="en-US" sz="1600" i="1" dirty="0">
                <a:latin typeface="Cambria" pitchFamily="18" charset="0"/>
              </a:rPr>
              <a:t> </a:t>
            </a:r>
            <a:r>
              <a:rPr lang="en-US" sz="1600" i="1" dirty="0" err="1">
                <a:latin typeface="Cambria" pitchFamily="18" charset="0"/>
              </a:rPr>
              <a:t>xong</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bố</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thu</a:t>
            </a:r>
            <a:r>
              <a:rPr lang="en-US" sz="1600" i="1" dirty="0">
                <a:latin typeface="Cambria" pitchFamily="18" charset="0"/>
              </a:rPr>
              <a:t> </a:t>
            </a:r>
            <a:r>
              <a:rPr lang="en-US" sz="1600" i="1" dirty="0" err="1">
                <a:latin typeface="Cambria" pitchFamily="18" charset="0"/>
              </a:rPr>
              <a:t>xếp</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con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ở </a:t>
            </a:r>
            <a:r>
              <a:rPr lang="en-US" sz="1600" i="1" dirty="0" err="1">
                <a:latin typeface="Cambria" pitchFamily="18" charset="0"/>
              </a:rPr>
              <a:t>riêng</a:t>
            </a:r>
            <a:r>
              <a:rPr lang="en-US" sz="1600" i="1" dirty="0">
                <a:latin typeface="Cambria" pitchFamily="18" charset="0"/>
              </a:rPr>
              <a:t>. </a:t>
            </a:r>
            <a:r>
              <a:rPr lang="en-US" sz="1600" i="1" dirty="0" err="1">
                <a:latin typeface="Cambria" pitchFamily="18" charset="0"/>
              </a:rPr>
              <a:t>Lứa</a:t>
            </a:r>
            <a:r>
              <a:rPr lang="en-US" sz="1600" i="1" dirty="0">
                <a:latin typeface="Cambria" pitchFamily="18" charset="0"/>
              </a:rPr>
              <a:t> </a:t>
            </a:r>
            <a:r>
              <a:rPr lang="en-US" sz="1600" i="1" dirty="0" err="1">
                <a:latin typeface="Cambria" pitchFamily="18" charset="0"/>
              </a:rPr>
              <a:t>sinh</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thảy</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ở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Tối</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thứ</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tấp</a:t>
            </a:r>
            <a:r>
              <a:rPr lang="en-US" sz="1600" i="1" dirty="0">
                <a:latin typeface="Cambria" pitchFamily="18" charset="0"/>
              </a:rPr>
              <a:t> </a:t>
            </a:r>
            <a:r>
              <a:rPr lang="en-US" sz="1600" i="1" dirty="0" err="1">
                <a:latin typeface="Cambria" pitchFamily="18" charset="0"/>
              </a:rPr>
              <a:t>tểnh</a:t>
            </a:r>
            <a:r>
              <a:rPr lang="en-US" sz="1600" i="1" dirty="0">
                <a:latin typeface="Cambria" pitchFamily="18" charset="0"/>
              </a:rPr>
              <a:t>, </a:t>
            </a:r>
            <a:r>
              <a:rPr lang="en-US" sz="1600" i="1" dirty="0" err="1">
                <a:latin typeface="Cambria" pitchFamily="18" charset="0"/>
              </a:rPr>
              <a:t>khấp</a:t>
            </a:r>
            <a:r>
              <a:rPr lang="en-US" sz="1600" i="1" dirty="0">
                <a:latin typeface="Cambria" pitchFamily="18" charset="0"/>
              </a:rPr>
              <a:t> </a:t>
            </a:r>
            <a:r>
              <a:rPr lang="en-US" sz="1600" i="1" dirty="0" err="1">
                <a:latin typeface="Cambria" pitchFamily="18" charset="0"/>
              </a:rPr>
              <a:t>khởi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nửa</a:t>
            </a:r>
            <a:r>
              <a:rPr lang="en-US" sz="1600" i="1" dirty="0">
                <a:latin typeface="Cambria" pitchFamily="18" charset="0"/>
              </a:rPr>
              <a:t> lo </a:t>
            </a:r>
            <a:r>
              <a:rPr lang="en-US" sz="1600" i="1" dirty="0" err="1">
                <a:latin typeface="Cambria" pitchFamily="18" charset="0"/>
              </a:rPr>
              <a:t>nửa</a:t>
            </a:r>
            <a:r>
              <a:rPr lang="en-US" sz="1600" i="1" dirty="0">
                <a:latin typeface="Cambria" pitchFamily="18" charset="0"/>
              </a:rPr>
              <a:t> </a:t>
            </a:r>
            <a:r>
              <a:rPr lang="en-US" sz="1600" i="1" dirty="0" err="1">
                <a:latin typeface="Cambria" pitchFamily="18" charset="0"/>
              </a:rPr>
              <a:t>vui</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dẫn</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đặt</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hang </a:t>
            </a:r>
            <a:r>
              <a:rPr lang="en-US" sz="1600" i="1" dirty="0" err="1">
                <a:latin typeface="Cambria" pitchFamily="18" charset="0"/>
              </a:rPr>
              <a:t>đất</a:t>
            </a:r>
            <a:r>
              <a:rPr lang="en-US" sz="1600" i="1" dirty="0">
                <a:latin typeface="Cambria" pitchFamily="18" charset="0"/>
              </a:rPr>
              <a:t> ở </a:t>
            </a:r>
            <a:r>
              <a:rPr lang="en-US" sz="1600" i="1" dirty="0" err="1">
                <a:latin typeface="Cambria" pitchFamily="18" charset="0"/>
              </a:rPr>
              <a:t>bờ</a:t>
            </a:r>
            <a:r>
              <a:rPr lang="en-US" sz="1600" i="1" dirty="0">
                <a:latin typeface="Cambria" pitchFamily="18" charset="0"/>
              </a:rPr>
              <a:t> </a:t>
            </a:r>
            <a:r>
              <a:rPr lang="en-US" sz="1600" i="1" dirty="0" err="1">
                <a:latin typeface="Cambria" pitchFamily="18" charset="0"/>
              </a:rPr>
              <a:t>ruộng</a:t>
            </a:r>
            <a:r>
              <a:rPr lang="en-US" sz="1600" i="1" dirty="0">
                <a:latin typeface="Cambria" pitchFamily="18" charset="0"/>
              </a:rPr>
              <a:t> </a:t>
            </a:r>
            <a:r>
              <a:rPr lang="en-US" sz="1600" i="1" dirty="0" err="1">
                <a:latin typeface="Cambria" pitchFamily="18" charset="0"/>
              </a:rPr>
              <a:t>phía</a:t>
            </a:r>
            <a:r>
              <a:rPr lang="en-US" sz="1600" i="1" dirty="0">
                <a:latin typeface="Cambria" pitchFamily="18" charset="0"/>
              </a:rPr>
              <a:t> </a:t>
            </a:r>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chỗ</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đầm</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chịu</a:t>
            </a:r>
            <a:r>
              <a:rPr lang="en-US" sz="1600" i="1" dirty="0">
                <a:latin typeface="Cambria" pitchFamily="18" charset="0"/>
              </a:rPr>
              <a:t> </a:t>
            </a:r>
            <a:r>
              <a:rPr lang="en-US" sz="1600" i="1" dirty="0" err="1">
                <a:latin typeface="Cambria" pitchFamily="18" charset="0"/>
              </a:rPr>
              <a:t>khó</a:t>
            </a:r>
            <a:r>
              <a:rPr lang="en-US" sz="1600" i="1" dirty="0">
                <a:latin typeface="Cambria" pitchFamily="18" charset="0"/>
              </a:rPr>
              <a:t> </a:t>
            </a:r>
            <a:r>
              <a:rPr lang="en-US" sz="1600" i="1" dirty="0" err="1">
                <a:latin typeface="Cambria" pitchFamily="18" charset="0"/>
              </a:rPr>
              <a:t>đào</a:t>
            </a:r>
            <a:r>
              <a:rPr lang="en-US" sz="1600" i="1" dirty="0">
                <a:latin typeface="Cambria" pitchFamily="18" charset="0"/>
              </a:rPr>
              <a:t> </a:t>
            </a:r>
            <a:r>
              <a:rPr lang="en-US" sz="1600" i="1" dirty="0" err="1">
                <a:latin typeface="Cambria" pitchFamily="18" charset="0"/>
              </a:rPr>
              <a:t>bới</a:t>
            </a:r>
            <a:r>
              <a:rPr lang="en-US" sz="1600" i="1" dirty="0">
                <a:latin typeface="Cambria" pitchFamily="18" charset="0"/>
              </a:rPr>
              <a:t>, be </a:t>
            </a:r>
            <a:r>
              <a:rPr lang="en-US" sz="1600" i="1" dirty="0" err="1">
                <a:latin typeface="Cambria" pitchFamily="18" charset="0"/>
              </a:rPr>
              <a:t>đắp</a:t>
            </a:r>
            <a:r>
              <a:rPr lang="en-US" sz="1600" i="1" dirty="0">
                <a:latin typeface="Cambria" pitchFamily="18" charset="0"/>
              </a:rPr>
              <a:t> </a:t>
            </a:r>
            <a:r>
              <a:rPr lang="en-US" sz="1600" i="1" dirty="0" err="1">
                <a:latin typeface="Cambria" pitchFamily="18" charset="0"/>
              </a:rPr>
              <a:t>tinh</a:t>
            </a:r>
            <a:r>
              <a:rPr lang="en-US" sz="1600" i="1" dirty="0">
                <a:latin typeface="Cambria" pitchFamily="18" charset="0"/>
              </a:rPr>
              <a:t> </a:t>
            </a:r>
            <a:r>
              <a:rPr lang="en-US" sz="1600" i="1" dirty="0" err="1">
                <a:latin typeface="Cambria" pitchFamily="18" charset="0"/>
              </a:rPr>
              <a:t>tươm</a:t>
            </a:r>
            <a:r>
              <a:rPr lang="en-US" sz="1600" i="1" dirty="0">
                <a:latin typeface="Cambria" pitchFamily="18" charset="0"/>
              </a:rPr>
              <a:t> </a:t>
            </a:r>
            <a:r>
              <a:rPr lang="en-US" sz="1600" i="1" dirty="0" err="1">
                <a:latin typeface="Cambria" pitchFamily="18" charset="0"/>
              </a:rPr>
              <a:t>thành</a:t>
            </a:r>
            <a:r>
              <a:rPr lang="en-US" sz="1600" i="1" dirty="0">
                <a:latin typeface="Cambria" pitchFamily="18" charset="0"/>
              </a:rPr>
              <a:t> hang, </a:t>
            </a:r>
            <a:r>
              <a:rPr lang="en-US" sz="1600" i="1" dirty="0" err="1">
                <a:latin typeface="Cambria" pitchFamily="18" charset="0"/>
              </a:rPr>
              <a:t>thành</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chúng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bao</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a:t>
            </a:r>
          </a:p>
          <a:p>
            <a:endParaRPr lang="en-US" dirty="0"/>
          </a:p>
        </p:txBody>
      </p:sp>
      <p:sp>
        <p:nvSpPr>
          <p:cNvPr id="11" name="Rectangle 10"/>
          <p:cNvSpPr/>
          <p:nvPr/>
        </p:nvSpPr>
        <p:spPr>
          <a:xfrm>
            <a:off x="533400" y="3962400"/>
            <a:ext cx="1905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 y="2819400"/>
            <a:ext cx="6629400" cy="4278094"/>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út</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a:t>
            </a:r>
            <a:r>
              <a:rPr lang="en-US" sz="1600" i="1" dirty="0" err="1">
                <a:latin typeface="Cambria" pitchFamily="18" charset="0"/>
              </a:rPr>
              <a:t>nhất</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sau</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dắt</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hang,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bỏ</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ít</a:t>
            </a:r>
            <a:r>
              <a:rPr lang="en-US" sz="1600" i="1" dirty="0">
                <a:latin typeface="Cambria" pitchFamily="18" charset="0"/>
              </a:rPr>
              <a:t> </a:t>
            </a:r>
            <a:r>
              <a:rPr lang="en-US" sz="1600" i="1" dirty="0" err="1">
                <a:latin typeface="Cambria" pitchFamily="18" charset="0"/>
              </a:rPr>
              <a:t>ngọn</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mẫm</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nếu</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bỡ</a:t>
            </a:r>
            <a:r>
              <a:rPr lang="en-US" sz="1600" i="1" dirty="0">
                <a:latin typeface="Cambria" pitchFamily="18" charset="0"/>
              </a:rPr>
              <a:t> </a:t>
            </a:r>
            <a:r>
              <a:rPr lang="en-US" sz="1600" i="1" dirty="0" err="1">
                <a:latin typeface="Cambria" pitchFamily="18" charset="0"/>
              </a:rPr>
              <a:t>ngỡ</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thức</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sẵn</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vài</a:t>
            </a:r>
            <a:r>
              <a:rPr lang="en-US" sz="1600" i="1" dirty="0">
                <a:latin typeface="Cambria" pitchFamily="18" charset="0"/>
              </a:rPr>
              <a:t> </a:t>
            </a:r>
            <a:r>
              <a:rPr lang="en-US" sz="1600" i="1" dirty="0" err="1">
                <a:latin typeface="Cambria" pitchFamily="18" charset="0"/>
              </a:rPr>
              <a:t>ngàỵ</a:t>
            </a:r>
            <a:r>
              <a:rPr lang="en-US" sz="1600" i="1" dirty="0">
                <a:latin typeface="Cambria" pitchFamily="18" charset="0"/>
              </a:rPr>
              <a:t>  </a:t>
            </a:r>
          </a:p>
          <a:p>
            <a:r>
              <a:rPr lang="en-US" sz="1600" i="1" dirty="0">
                <a:latin typeface="Cambria" pitchFamily="18" charset="0"/>
              </a:rPr>
              <a:t> </a:t>
            </a:r>
          </a:p>
          <a:p>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trở</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buồn</a:t>
            </a:r>
            <a:r>
              <a:rPr lang="en-US" sz="1600" i="1" dirty="0">
                <a:latin typeface="Cambria" pitchFamily="18" charset="0"/>
              </a:rPr>
              <a:t>. </a:t>
            </a:r>
            <a:r>
              <a:rPr lang="en-US" sz="1600" i="1" dirty="0" err="1">
                <a:latin typeface="Cambria" pitchFamily="18" charset="0"/>
              </a:rPr>
              <a:t>Trái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còn</a:t>
            </a:r>
            <a:r>
              <a:rPr lang="en-US" sz="1600" i="1" dirty="0">
                <a:latin typeface="Cambria" pitchFamily="18" charset="0"/>
              </a:rPr>
              <a:t> </a:t>
            </a:r>
            <a:r>
              <a:rPr lang="en-US" sz="1600" i="1" dirty="0" err="1">
                <a:latin typeface="Cambria" pitchFamily="18" charset="0"/>
              </a:rPr>
              <a:t>lấy</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khoan</a:t>
            </a:r>
            <a:r>
              <a:rPr lang="en-US" sz="1600" i="1" dirty="0">
                <a:latin typeface="Cambria" pitchFamily="18" charset="0"/>
              </a:rPr>
              <a:t> </a:t>
            </a:r>
            <a:r>
              <a:rPr lang="en-US" sz="1600" i="1" dirty="0" err="1">
                <a:latin typeface="Cambria" pitchFamily="18" charset="0"/>
              </a:rPr>
              <a:t>khoái</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ở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nơi</a:t>
            </a:r>
            <a:r>
              <a:rPr lang="en-US" sz="1600" i="1" dirty="0">
                <a:latin typeface="Cambria" pitchFamily="18" charset="0"/>
              </a:rPr>
              <a:t> </a:t>
            </a:r>
            <a:r>
              <a:rPr lang="en-US" sz="1600" i="1" dirty="0" err="1">
                <a:latin typeface="Cambria" pitchFamily="18" charset="0"/>
              </a:rPr>
              <a:t>thoáng</a:t>
            </a:r>
            <a:r>
              <a:rPr lang="en-US" sz="1600" i="1" dirty="0">
                <a:latin typeface="Cambria" pitchFamily="18" charset="0"/>
              </a:rPr>
              <a:t> </a:t>
            </a:r>
            <a:r>
              <a:rPr lang="en-US" sz="1600" i="1" dirty="0" err="1">
                <a:latin typeface="Cambria" pitchFamily="18" charset="0"/>
              </a:rPr>
              <a:t>đãng</a:t>
            </a:r>
            <a:r>
              <a:rPr lang="en-US" sz="1600" i="1" dirty="0">
                <a:latin typeface="Cambria" pitchFamily="18" charset="0"/>
              </a:rPr>
              <a:t> </a:t>
            </a:r>
            <a:r>
              <a:rPr lang="en-US" sz="1600" i="1" dirty="0" err="1">
                <a:latin typeface="Cambria" pitchFamily="18" charset="0"/>
              </a:rPr>
              <a:t>mát</a:t>
            </a:r>
            <a:r>
              <a:rPr lang="en-US" sz="1600" i="1" dirty="0">
                <a:latin typeface="Cambria" pitchFamily="18" charset="0"/>
              </a:rPr>
              <a:t> </a:t>
            </a:r>
            <a:r>
              <a:rPr lang="en-US" sz="1600" i="1" dirty="0" err="1">
                <a:latin typeface="Cambria" pitchFamily="18" charset="0"/>
              </a:rPr>
              <a:t>mẻ</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thầm</a:t>
            </a:r>
            <a:r>
              <a:rPr lang="en-US" sz="1600" i="1" dirty="0">
                <a:latin typeface="Cambria" pitchFamily="18" charset="0"/>
              </a:rPr>
              <a:t> </a:t>
            </a:r>
            <a:r>
              <a:rPr lang="en-US" sz="1600" i="1" dirty="0" err="1">
                <a:latin typeface="Cambria" pitchFamily="18" charset="0"/>
              </a:rPr>
              <a:t>cảm</a:t>
            </a:r>
            <a:r>
              <a:rPr lang="en-US" sz="1600" i="1" dirty="0">
                <a:latin typeface="Cambria" pitchFamily="18" charset="0"/>
              </a:rPr>
              <a:t> </a:t>
            </a:r>
            <a:r>
              <a:rPr lang="en-US" sz="1600" i="1" dirty="0" err="1">
                <a:latin typeface="Cambria" pitchFamily="18" charset="0"/>
              </a:rPr>
              <a:t>ơn</a:t>
            </a:r>
            <a:r>
              <a:rPr lang="en-US" sz="1600" i="1" dirty="0">
                <a:latin typeface="Cambria" pitchFamily="18" charset="0"/>
              </a:rPr>
              <a:t>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sục</a:t>
            </a:r>
            <a:r>
              <a:rPr lang="en-US" sz="1600" i="1" dirty="0">
                <a:latin typeface="Cambria" pitchFamily="18" charset="0"/>
              </a:rPr>
              <a:t> </a:t>
            </a:r>
            <a:r>
              <a:rPr lang="en-US" sz="1600" i="1" dirty="0" err="1">
                <a:latin typeface="Cambria" pitchFamily="18" charset="0"/>
              </a:rPr>
              <a:t>sạo</a:t>
            </a:r>
            <a:r>
              <a:rPr lang="en-US" sz="1600" i="1" dirty="0">
                <a:latin typeface="Cambria" pitchFamily="18" charset="0"/>
              </a:rPr>
              <a:t> </a:t>
            </a:r>
            <a:r>
              <a:rPr lang="en-US" sz="1600" i="1" dirty="0" err="1">
                <a:latin typeface="Cambria" pitchFamily="18" charset="0"/>
              </a:rPr>
              <a:t>thăm</a:t>
            </a:r>
            <a:r>
              <a:rPr lang="en-US" sz="1600" i="1" dirty="0">
                <a:latin typeface="Cambria" pitchFamily="18" charset="0"/>
              </a:rPr>
              <a:t> </a:t>
            </a:r>
            <a:r>
              <a:rPr lang="en-US" sz="1600" i="1" dirty="0" err="1">
                <a:latin typeface="Cambria" pitchFamily="18" charset="0"/>
              </a:rPr>
              <a:t>tất</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hang </a:t>
            </a:r>
            <a:r>
              <a:rPr lang="en-US" sz="1600" i="1" dirty="0" err="1">
                <a:latin typeface="Cambria" pitchFamily="18" charset="0"/>
              </a:rPr>
              <a:t>mẹ</a:t>
            </a:r>
            <a:r>
              <a:rPr lang="en-US" sz="1600" i="1" dirty="0">
                <a:latin typeface="Cambria" pitchFamily="18" charset="0"/>
              </a:rPr>
              <a:t> </a:t>
            </a:r>
            <a:r>
              <a:rPr lang="en-US" sz="1600" i="1" dirty="0" err="1">
                <a:latin typeface="Cambria" pitchFamily="18" charset="0"/>
              </a:rPr>
              <a:t>đưa</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ở.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xem</a:t>
            </a:r>
            <a:r>
              <a:rPr lang="en-US" sz="1600" i="1" dirty="0">
                <a:latin typeface="Cambria" pitchFamily="18" charset="0"/>
              </a:rPr>
              <a:t> </a:t>
            </a:r>
            <a:r>
              <a:rPr lang="en-US" sz="1600" i="1" dirty="0" err="1">
                <a:latin typeface="Cambria" pitchFamily="18" charset="0"/>
              </a:rPr>
              <a:t>xét</a:t>
            </a:r>
            <a:r>
              <a:rPr lang="en-US" sz="1600" i="1" dirty="0">
                <a:latin typeface="Cambria" pitchFamily="18" charset="0"/>
              </a:rPr>
              <a:t> </a:t>
            </a:r>
            <a:r>
              <a:rPr lang="en-US" sz="1600" i="1" dirty="0" err="1">
                <a:latin typeface="Cambria" pitchFamily="18" charset="0"/>
              </a:rPr>
              <a:t>cẩn</a:t>
            </a:r>
            <a:r>
              <a:rPr lang="en-US" sz="1600" i="1" dirty="0">
                <a:latin typeface="Cambria" pitchFamily="18" charset="0"/>
              </a:rPr>
              <a:t> </a:t>
            </a:r>
            <a:r>
              <a:rPr lang="en-US" sz="1600" i="1" dirty="0" err="1">
                <a:latin typeface="Cambria" pitchFamily="18" charset="0"/>
              </a:rPr>
              <a:t>thận</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hang </a:t>
            </a:r>
            <a:r>
              <a:rPr lang="en-US" sz="1600" i="1" dirty="0" err="1">
                <a:latin typeface="Cambria" pitchFamily="18" charset="0"/>
              </a:rPr>
              <a:t>ngẩng</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nhìn</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Qua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ngọn</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ấu</a:t>
            </a:r>
            <a:r>
              <a:rPr lang="en-US" sz="1600" i="1" dirty="0">
                <a:latin typeface="Cambria" pitchFamily="18" charset="0"/>
              </a:rPr>
              <a:t> </a:t>
            </a:r>
            <a:r>
              <a:rPr lang="en-US" sz="1600" i="1" dirty="0" err="1">
                <a:latin typeface="Cambria" pitchFamily="18" charset="0"/>
              </a:rPr>
              <a:t>nhọn</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sắc</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màu</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xanh</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dọn</a:t>
            </a:r>
            <a:r>
              <a:rPr lang="en-US" sz="1600" i="1" dirty="0">
                <a:latin typeface="Cambria" pitchFamily="18" charset="0"/>
              </a:rPr>
              <a:t> </a:t>
            </a:r>
            <a:r>
              <a:rPr lang="en-US" sz="1600" i="1" dirty="0" err="1">
                <a:latin typeface="Cambria" pitchFamily="18" charset="0"/>
              </a:rPr>
              <a:t>giọng</a:t>
            </a:r>
            <a:r>
              <a:rPr lang="en-US" sz="1600" i="1" dirty="0">
                <a:latin typeface="Cambria" pitchFamily="18" charset="0"/>
              </a:rPr>
              <a:t>, </a:t>
            </a:r>
            <a:r>
              <a:rPr lang="en-US" sz="1600" i="1" dirty="0" err="1">
                <a:latin typeface="Cambria" pitchFamily="18" charset="0"/>
              </a:rPr>
              <a:t>vỗ</a:t>
            </a:r>
            <a:r>
              <a:rPr lang="en-US" sz="1600" i="1" dirty="0">
                <a:latin typeface="Cambria" pitchFamily="18" charset="0"/>
              </a:rPr>
              <a:t> </a:t>
            </a:r>
            <a:r>
              <a:rPr lang="en-US" sz="1600" i="1" dirty="0" err="1">
                <a:latin typeface="Cambria" pitchFamily="18" charset="0"/>
              </a:rPr>
              <a:t>đôi</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ngắn</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nách</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cao</a:t>
            </a:r>
            <a:r>
              <a:rPr lang="en-US" sz="1600" i="1" dirty="0">
                <a:latin typeface="Cambria" pitchFamily="18" charset="0"/>
              </a:rPr>
              <a:t> </a:t>
            </a:r>
            <a:r>
              <a:rPr lang="en-US" sz="1600" i="1" dirty="0" err="1">
                <a:latin typeface="Cambria" pitchFamily="18" charset="0"/>
              </a:rPr>
              <a:t>hứng</a:t>
            </a:r>
            <a:r>
              <a:rPr lang="en-US" sz="1600" i="1" dirty="0">
                <a:latin typeface="Cambria" pitchFamily="18" charset="0"/>
              </a:rPr>
              <a:t> </a:t>
            </a:r>
            <a:r>
              <a:rPr lang="en-US" sz="1600" i="1" dirty="0" err="1">
                <a:latin typeface="Cambria" pitchFamily="18" charset="0"/>
              </a:rPr>
              <a:t>gáy</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rõ</a:t>
            </a:r>
            <a:r>
              <a:rPr lang="en-US" sz="1600" i="1" dirty="0">
                <a:latin typeface="Cambria" pitchFamily="18" charset="0"/>
              </a:rPr>
              <a:t> to</a:t>
            </a:r>
            <a:r>
              <a:rPr lang="en-US" sz="1600" i="1" dirty="0" smtClean="0">
                <a:latin typeface="Cambria" pitchFamily="18" charset="0"/>
              </a:rPr>
              <a:t>.</a:t>
            </a:r>
          </a:p>
          <a:p>
            <a:pPr lvl="0"/>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Từ</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đây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bắt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đầu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cuộc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đời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của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Cho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dù</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sẽ</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sung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sướng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hay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khổ</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sở</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cái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đó</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tuỳ</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ở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tính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tình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khôn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ngoan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hay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đần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độn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Song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chưa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cần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biết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đến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tính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đến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hãy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lấy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sự</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được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ung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dung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độc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lập</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một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mình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điều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thích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lắm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rồi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sz="1600" b="0" i="1" u="none" strike="noStrike" cap="none" normalizeH="0" baseline="0" dirty="0" smtClean="0">
              <a:ln>
                <a:noFill/>
              </a:ln>
              <a:solidFill>
                <a:schemeClr val="tx1"/>
              </a:solidFill>
              <a:effectLst/>
              <a:latin typeface="Cambria" pitchFamily="18" charset="0"/>
            </a:endParaRPr>
          </a:p>
          <a:p>
            <a:endParaRPr lang="en-US" sz="1600" i="1" dirty="0">
              <a:latin typeface="Cambria" pitchFamily="18" charset="0"/>
            </a:endParaRPr>
          </a:p>
        </p:txBody>
      </p:sp>
      <p:pic>
        <p:nvPicPr>
          <p:cNvPr id="13" name="Picture 14" descr="http://t3.gstatic.com/images?q=tbn:ANd9GcTsCx87R7hvTOehwQf9MgViDkkuMHE7OGDMABiki7mTPtYr1yV6"/>
          <p:cNvPicPr>
            <a:picLocks noChangeAspect="1" noChangeArrowheads="1"/>
          </p:cNvPicPr>
          <p:nvPr/>
        </p:nvPicPr>
        <p:blipFill>
          <a:blip r:embed="rId4" cstate="print"/>
          <a:srcRect/>
          <a:stretch>
            <a:fillRect/>
          </a:stretch>
        </p:blipFill>
        <p:spPr bwMode="auto">
          <a:xfrm>
            <a:off x="76200" y="228600"/>
            <a:ext cx="2381250" cy="1914525"/>
          </a:xfrm>
          <a:prstGeom prst="rect">
            <a:avLst/>
          </a:prstGeom>
          <a:noFill/>
        </p:spPr>
      </p:pic>
      <p:sp>
        <p:nvSpPr>
          <p:cNvPr id="14" name="Rectangle 13"/>
          <p:cNvSpPr/>
          <p:nvPr/>
        </p:nvSpPr>
        <p:spPr>
          <a:xfrm>
            <a:off x="6858000" y="4572000"/>
            <a:ext cx="1905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natureinquiries.files.wordpress.com/2010/07/striped-ground-cricket-3b.jpg"/>
          <p:cNvPicPr>
            <a:picLocks noChangeAspect="1" noChangeArrowheads="1"/>
          </p:cNvPicPr>
          <p:nvPr/>
        </p:nvPicPr>
        <p:blipFill>
          <a:blip r:embed="rId2" cstate="print"/>
          <a:srcRect/>
          <a:stretch>
            <a:fillRect/>
          </a:stretch>
        </p:blipFill>
        <p:spPr bwMode="auto">
          <a:xfrm>
            <a:off x="6177280" y="76200"/>
            <a:ext cx="2966720" cy="2085976"/>
          </a:xfrm>
          <a:prstGeom prst="rect">
            <a:avLst/>
          </a:prstGeom>
          <a:noFill/>
        </p:spPr>
      </p:pic>
      <p:pic>
        <p:nvPicPr>
          <p:cNvPr id="5" name="Picture 2" descr="http://t1.gstatic.com/images?q=tbn:ANd9GcSZQWC1pAHQMv_bi2fF5iG2RHSVLfwUG7uwhcq2A6tmneHbdS1aLQ"/>
          <p:cNvPicPr>
            <a:picLocks noChangeAspect="1" noChangeArrowheads="1"/>
          </p:cNvPicPr>
          <p:nvPr/>
        </p:nvPicPr>
        <p:blipFill>
          <a:blip r:embed="rId3" cstate="print"/>
          <a:srcRect/>
          <a:stretch>
            <a:fillRect/>
          </a:stretch>
        </p:blipFill>
        <p:spPr bwMode="auto">
          <a:xfrm>
            <a:off x="0" y="2743200"/>
            <a:ext cx="2580084" cy="3352800"/>
          </a:xfrm>
          <a:prstGeom prst="rect">
            <a:avLst/>
          </a:prstGeom>
          <a:noFill/>
        </p:spPr>
      </p:pic>
      <p:sp>
        <p:nvSpPr>
          <p:cNvPr id="2" name="TextBox 1"/>
          <p:cNvSpPr txBox="1"/>
          <p:nvPr/>
        </p:nvSpPr>
        <p:spPr>
          <a:xfrm>
            <a:off x="0" y="36255"/>
            <a:ext cx="6705600" cy="2062103"/>
          </a:xfrm>
          <a:prstGeom prst="rect">
            <a:avLst/>
          </a:prstGeom>
          <a:solidFill>
            <a:schemeClr val="bg1"/>
          </a:solidFill>
        </p:spPr>
        <p:txBody>
          <a:bodyPr wrap="square" rtlCol="0">
            <a:spAutoFit/>
          </a:bodyPr>
          <a:lstStyle/>
          <a:p>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thảnh</a:t>
            </a:r>
            <a:r>
              <a:rPr lang="en-US" sz="1600" i="1" dirty="0" smtClean="0">
                <a:latin typeface="Cambria" pitchFamily="18" charset="0"/>
              </a:rPr>
              <a:t> </a:t>
            </a:r>
            <a:r>
              <a:rPr lang="en-US" sz="1600" i="1" dirty="0" err="1" smtClean="0">
                <a:latin typeface="Cambria" pitchFamily="18" charset="0"/>
              </a:rPr>
              <a:t>thơi</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bụi</a:t>
            </a:r>
            <a:r>
              <a:rPr lang="en-US" sz="1600" i="1" dirty="0" smtClean="0">
                <a:latin typeface="Cambria" pitchFamily="18" charset="0"/>
              </a:rPr>
              <a:t> </a:t>
            </a:r>
            <a:r>
              <a:rPr lang="en-US" sz="1600" i="1" dirty="0" err="1" smtClean="0">
                <a:latin typeface="Cambria" pitchFamily="18" charset="0"/>
              </a:rPr>
              <a:t>dứa</a:t>
            </a:r>
            <a:r>
              <a:rPr lang="en-US" sz="1600" i="1" dirty="0" smtClean="0">
                <a:latin typeface="Cambria" pitchFamily="18" charset="0"/>
              </a:rPr>
              <a:t> </a:t>
            </a:r>
            <a:r>
              <a:rPr lang="en-US" sz="1600" i="1" dirty="0" err="1" smtClean="0">
                <a:latin typeface="Cambria" pitchFamily="18" charset="0"/>
              </a:rPr>
              <a:t>xanh</a:t>
            </a:r>
            <a:r>
              <a:rPr lang="en-US" sz="1600" i="1" dirty="0" smtClean="0">
                <a:latin typeface="Cambria" pitchFamily="18" charset="0"/>
              </a:rPr>
              <a:t> </a:t>
            </a:r>
            <a:r>
              <a:rPr lang="en-US" sz="1600" i="1" dirty="0" err="1" smtClean="0">
                <a:latin typeface="Cambria" pitchFamily="18" charset="0"/>
              </a:rPr>
              <a:t>mờ</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hò</a:t>
            </a:r>
            <a:r>
              <a:rPr lang="en-US" sz="1600" i="1" dirty="0" smtClean="0">
                <a:latin typeface="Cambria" pitchFamily="18" charset="0"/>
              </a:rPr>
              <a:t> reo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lo </a:t>
            </a:r>
            <a:r>
              <a:rPr lang="en-US" sz="1600" i="1" dirty="0" err="1" smtClean="0">
                <a:latin typeface="Cambria" pitchFamily="18" charset="0"/>
              </a:rPr>
              <a:t>ngại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duỗi</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vươn</a:t>
            </a:r>
            <a:r>
              <a:rPr lang="en-US" sz="1600" i="1" dirty="0" smtClean="0">
                <a:latin typeface="Cambria" pitchFamily="18" charset="0"/>
              </a:rPr>
              <a:t> </a:t>
            </a:r>
            <a:r>
              <a:rPr lang="en-US" sz="1600" i="1" dirty="0" err="1" smtClean="0">
                <a:latin typeface="Cambria" pitchFamily="18" charset="0"/>
              </a:rPr>
              <a:t>vai</a:t>
            </a:r>
            <a:r>
              <a:rPr lang="en-US" sz="1600" i="1" dirty="0" smtClean="0">
                <a:latin typeface="Cambria" pitchFamily="18" charset="0"/>
              </a:rPr>
              <a:t> </a:t>
            </a:r>
            <a:r>
              <a:rPr lang="en-US" sz="1600" i="1" dirty="0" err="1" smtClean="0">
                <a:latin typeface="Cambria" pitchFamily="18" charset="0"/>
              </a:rPr>
              <a:t>thở</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hơi</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vội</a:t>
            </a:r>
            <a:r>
              <a:rPr lang="en-US" sz="1600" i="1" dirty="0" smtClean="0">
                <a:latin typeface="Cambria" pitchFamily="18" charset="0"/>
              </a:rPr>
              <a:t> </a:t>
            </a:r>
            <a:r>
              <a:rPr lang="en-US" sz="1600" i="1" dirty="0" err="1" smtClean="0">
                <a:latin typeface="Cambria" pitchFamily="18" charset="0"/>
              </a:rPr>
              <a:t>gặm</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tí</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đỡ</a:t>
            </a:r>
            <a:r>
              <a:rPr lang="en-US" sz="1600" i="1" dirty="0" smtClean="0">
                <a:latin typeface="Cambria" pitchFamily="18" charset="0"/>
              </a:rPr>
              <a:t> </a:t>
            </a:r>
            <a:r>
              <a:rPr lang="en-US" sz="1600" i="1" dirty="0" err="1" smtClean="0">
                <a:latin typeface="Cambria" pitchFamily="18" charset="0"/>
              </a:rPr>
              <a:t>đói</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bữa</a:t>
            </a:r>
            <a:r>
              <a:rPr lang="en-US" sz="1600" i="1" dirty="0" smtClean="0">
                <a:latin typeface="Cambria" pitchFamily="18" charset="0"/>
              </a:rPr>
              <a:t> nay, </a:t>
            </a:r>
            <a:r>
              <a:rPr lang="en-US" sz="1600" i="1" dirty="0" err="1" smtClean="0">
                <a:latin typeface="Cambria" pitchFamily="18" charset="0"/>
              </a:rPr>
              <a:t>quả</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vờ</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thêm</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a:t>
            </a:r>
            <a:r>
              <a:rPr lang="en-US" sz="1600" i="1" dirty="0" err="1" smtClean="0">
                <a:latin typeface="Cambria" pitchFamily="18" charset="0"/>
              </a:rPr>
              <a:t>đỡ</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chọi</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nên</a:t>
            </a:r>
            <a:r>
              <a:rPr lang="en-US" sz="1600" i="1" dirty="0" smtClean="0">
                <a:latin typeface="Cambria" pitchFamily="18" charset="0"/>
              </a:rPr>
              <a:t> </a:t>
            </a:r>
            <a:r>
              <a:rPr lang="en-US" sz="1600" i="1" dirty="0" err="1" smtClean="0">
                <a:latin typeface="Cambria" pitchFamily="18" charset="0"/>
              </a:rPr>
              <a:t>nhịn</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mệt</a:t>
            </a:r>
            <a:r>
              <a:rPr lang="en-US" sz="1600" i="1" dirty="0" smtClean="0">
                <a:latin typeface="Cambria" pitchFamily="18" charset="0"/>
              </a:rPr>
              <a:t> </a:t>
            </a:r>
            <a:r>
              <a:rPr lang="en-US" sz="1600" i="1" dirty="0" err="1" smtClean="0">
                <a:latin typeface="Cambria" pitchFamily="18" charset="0"/>
              </a:rPr>
              <a:t>mỏi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thật</a:t>
            </a:r>
            <a:r>
              <a:rPr lang="en-US" sz="1600" i="1" dirty="0" smtClean="0">
                <a:latin typeface="Cambria" pitchFamily="18" charset="0"/>
              </a:rPr>
              <a:t>.  No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phủ</a:t>
            </a:r>
            <a:r>
              <a:rPr lang="en-US" sz="1600" i="1" dirty="0" smtClean="0">
                <a:latin typeface="Cambria" pitchFamily="18" charset="0"/>
              </a:rPr>
              <a:t> </a:t>
            </a:r>
            <a:r>
              <a:rPr lang="en-US" sz="1600" i="1" dirty="0" err="1" smtClean="0">
                <a:latin typeface="Cambria" pitchFamily="18" charset="0"/>
              </a:rPr>
              <a:t>phục</a:t>
            </a:r>
            <a:r>
              <a:rPr lang="en-US" sz="1600" i="1" dirty="0" smtClean="0">
                <a:latin typeface="Cambria" pitchFamily="18" charset="0"/>
              </a:rPr>
              <a:t> </a:t>
            </a:r>
            <a:r>
              <a:rPr lang="en-US" sz="1600" i="1" dirty="0" err="1" smtClean="0">
                <a:latin typeface="Cambria" pitchFamily="18" charset="0"/>
              </a:rPr>
              <a:t>xuống</a:t>
            </a:r>
            <a:r>
              <a:rPr lang="en-US" sz="1600" i="1" dirty="0" smtClean="0">
                <a:latin typeface="Cambria" pitchFamily="18" charset="0"/>
              </a:rPr>
              <a:t> </a:t>
            </a:r>
            <a:r>
              <a:rPr lang="en-US" sz="1600" i="1" dirty="0" err="1" smtClean="0">
                <a:latin typeface="Cambria" pitchFamily="18" charset="0"/>
              </a:rPr>
              <a:t>chụm</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đánh</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giấc</a:t>
            </a:r>
            <a:r>
              <a:rPr lang="en-US" sz="1600" i="1" dirty="0" smtClean="0">
                <a:latin typeface="Cambria" pitchFamily="18" charset="0"/>
              </a:rPr>
              <a:t> </a:t>
            </a:r>
            <a:r>
              <a:rPr lang="en-US" sz="1600" i="1" dirty="0" err="1" smtClean="0">
                <a:latin typeface="Cambria" pitchFamily="18" charset="0"/>
              </a:rPr>
              <a:t>ngủ</a:t>
            </a:r>
            <a:r>
              <a:rPr lang="en-US" sz="1600" i="1" dirty="0" smtClean="0">
                <a:latin typeface="Cambria" pitchFamily="18" charset="0"/>
              </a:rPr>
              <a:t> </a:t>
            </a:r>
            <a:r>
              <a:rPr lang="en-US" sz="1600" i="1" dirty="0" err="1" smtClean="0">
                <a:latin typeface="Cambria" pitchFamily="18" charset="0"/>
              </a:rPr>
              <a:t>ngon</a:t>
            </a:r>
            <a:r>
              <a:rPr lang="en-US" sz="1600" i="1" dirty="0" smtClean="0">
                <a:latin typeface="Cambria" pitchFamily="18" charset="0"/>
              </a:rPr>
              <a:t>.</a:t>
            </a:r>
          </a:p>
          <a:p>
            <a:r>
              <a:rPr lang="en-US" sz="1600" i="1" dirty="0" err="1" smtClean="0">
                <a:latin typeface="Cambria" pitchFamily="18" charset="0"/>
              </a:rPr>
              <a:t>Lúc</a:t>
            </a:r>
            <a:r>
              <a:rPr lang="en-US" sz="1600" i="1" dirty="0" smtClean="0">
                <a:latin typeface="Cambria" pitchFamily="18" charset="0"/>
              </a:rPr>
              <a:t> </a:t>
            </a:r>
            <a:r>
              <a:rPr lang="en-US" sz="1600" i="1" dirty="0" err="1" smtClean="0">
                <a:latin typeface="Cambria" pitchFamily="18" charset="0"/>
              </a:rPr>
              <a:t>tỉnh</a:t>
            </a:r>
            <a:r>
              <a:rPr lang="en-US" sz="1600" i="1" dirty="0" smtClean="0">
                <a:latin typeface="Cambria" pitchFamily="18" charset="0"/>
              </a:rPr>
              <a:t> </a:t>
            </a:r>
            <a:r>
              <a:rPr lang="en-US" sz="1600" i="1" dirty="0" err="1" smtClean="0">
                <a:latin typeface="Cambria" pitchFamily="18" charset="0"/>
              </a:rPr>
              <a:t>dậy</a:t>
            </a:r>
            <a:r>
              <a:rPr lang="en-US" sz="1600" i="1" dirty="0" smtClean="0">
                <a:latin typeface="Cambria" pitchFamily="18" charset="0"/>
              </a:rPr>
              <a:t>, </a:t>
            </a:r>
            <a:r>
              <a:rPr lang="en-US" sz="1600" i="1" dirty="0" err="1" smtClean="0">
                <a:latin typeface="Cambria" pitchFamily="18" charset="0"/>
              </a:rPr>
              <a:t>xung</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đằng</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im</a:t>
            </a:r>
            <a:r>
              <a:rPr lang="en-US" sz="1600" i="1" dirty="0" smtClean="0">
                <a:latin typeface="Cambria" pitchFamily="18" charset="0"/>
              </a:rPr>
              <a:t> </a:t>
            </a:r>
            <a:r>
              <a:rPr lang="en-US" sz="1600" i="1" dirty="0" err="1" smtClean="0">
                <a:latin typeface="Cambria" pitchFamily="18" charset="0"/>
              </a:rPr>
              <a:t>lặng</a:t>
            </a:r>
            <a:r>
              <a:rPr lang="en-US" sz="1600" i="1" dirty="0" smtClean="0">
                <a:latin typeface="Cambria" pitchFamily="18" charset="0"/>
              </a:rPr>
              <a:t> </a:t>
            </a:r>
            <a:r>
              <a:rPr lang="en-US" sz="1600" i="1" dirty="0" err="1" smtClean="0">
                <a:latin typeface="Cambria" pitchFamily="18" charset="0"/>
              </a:rPr>
              <a:t>chập</a:t>
            </a:r>
            <a:r>
              <a:rPr lang="en-US" sz="1600" i="1" dirty="0" smtClean="0">
                <a:latin typeface="Cambria" pitchFamily="18" charset="0"/>
              </a:rPr>
              <a:t> </a:t>
            </a:r>
            <a:r>
              <a:rPr lang="en-US" sz="1600" i="1" dirty="0" err="1" smtClean="0">
                <a:latin typeface="Cambria" pitchFamily="18" charset="0"/>
              </a:rPr>
              <a:t>chờn</a:t>
            </a:r>
            <a:r>
              <a:rPr lang="en-US" sz="1600" i="1" dirty="0" smtClean="0">
                <a:latin typeface="Cambria" pitchFamily="18" charset="0"/>
              </a:rPr>
              <a:t> </a:t>
            </a:r>
            <a:r>
              <a:rPr lang="en-US" sz="1600" i="1" dirty="0" err="1" smtClean="0">
                <a:latin typeface="Cambria" pitchFamily="18" charset="0"/>
              </a:rPr>
              <a:t>buổi</a:t>
            </a:r>
            <a:r>
              <a:rPr lang="en-US" sz="1600" i="1" dirty="0" smtClean="0">
                <a:latin typeface="Cambria" pitchFamily="18" charset="0"/>
              </a:rPr>
              <a:t> </a:t>
            </a:r>
            <a:r>
              <a:rPr lang="en-US" sz="1600" i="1" dirty="0" err="1" smtClean="0">
                <a:latin typeface="Cambria" pitchFamily="18" charset="0"/>
              </a:rPr>
              <a:t>trưa</a:t>
            </a:r>
            <a:r>
              <a:rPr lang="en-US" sz="1600" i="1" dirty="0" smtClean="0">
                <a:latin typeface="Cambria" pitchFamily="18" charset="0"/>
              </a:rPr>
              <a:t>.  </a:t>
            </a:r>
            <a:r>
              <a:rPr lang="en-US" sz="1600" i="1" dirty="0" err="1" smtClean="0">
                <a:latin typeface="Cambria" pitchFamily="18" charset="0"/>
              </a:rPr>
              <a:t>Lũ</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chắc</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xóm</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gần</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bụng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phân</a:t>
            </a:r>
            <a:r>
              <a:rPr lang="en-US" sz="1600" i="1" dirty="0" smtClean="0">
                <a:latin typeface="Cambria" pitchFamily="18" charset="0"/>
              </a:rPr>
              <a:t> </a:t>
            </a:r>
            <a:r>
              <a:rPr lang="en-US" sz="1600" i="1" dirty="0" err="1" smtClean="0">
                <a:latin typeface="Cambria" pitchFamily="18" charset="0"/>
              </a:rPr>
              <a:t>vân</a:t>
            </a:r>
            <a:r>
              <a:rPr lang="en-US" sz="1600" i="1" dirty="0" smtClean="0">
                <a:latin typeface="Cambria" pitchFamily="18" charset="0"/>
              </a:rPr>
              <a:t>.  </a:t>
            </a:r>
            <a:r>
              <a:rPr lang="en-US" sz="1600" i="1" dirty="0" err="1" smtClean="0">
                <a:latin typeface="Cambria" pitchFamily="18" charset="0"/>
              </a:rPr>
              <a:t>Nửa</a:t>
            </a:r>
            <a:r>
              <a:rPr lang="en-US" sz="1600" i="1" dirty="0" smtClean="0">
                <a:latin typeface="Cambria" pitchFamily="18" charset="0"/>
              </a:rPr>
              <a:t> </a:t>
            </a:r>
            <a:r>
              <a:rPr lang="en-US" sz="1600" i="1" dirty="0" err="1" smtClean="0">
                <a:latin typeface="Cambria" pitchFamily="18" charset="0"/>
              </a:rPr>
              <a:t>muốn</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phen</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chơi</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nửa</a:t>
            </a:r>
            <a:r>
              <a:rPr lang="en-US" sz="1600" i="1" dirty="0" smtClean="0">
                <a:latin typeface="Cambria" pitchFamily="18" charset="0"/>
              </a:rPr>
              <a:t> </a:t>
            </a:r>
            <a:r>
              <a:rPr lang="en-US" sz="1600" i="1" dirty="0" err="1" smtClean="0">
                <a:latin typeface="Cambria" pitchFamily="18" charset="0"/>
              </a:rPr>
              <a:t>muốn</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thăm</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a:t>
            </a:r>
          </a:p>
        </p:txBody>
      </p:sp>
      <p:sp>
        <p:nvSpPr>
          <p:cNvPr id="4" name="TextBox 3"/>
          <p:cNvSpPr txBox="1"/>
          <p:nvPr/>
        </p:nvSpPr>
        <p:spPr>
          <a:xfrm>
            <a:off x="2514600" y="2286000"/>
            <a:ext cx="6629400" cy="4524315"/>
          </a:xfrm>
          <a:prstGeom prst="rect">
            <a:avLst/>
          </a:prstGeom>
          <a:noFill/>
        </p:spPr>
        <p:txBody>
          <a:bodyPr wrap="square" rtlCol="0">
            <a:spAutoFit/>
          </a:bodyPr>
          <a:lstStyle/>
          <a:p>
            <a:r>
              <a:rPr lang="en-US" sz="1600" i="1" dirty="0" err="1" smtClean="0">
                <a:latin typeface="Cambria" pitchFamily="18" charset="0"/>
              </a:rPr>
              <a:t>Dẫu</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qua,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nảy</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ý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đẹp</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mặt</a:t>
            </a:r>
            <a:r>
              <a:rPr lang="en-US" sz="1600" i="1" dirty="0" smtClean="0">
                <a:latin typeface="Cambria" pitchFamily="18" charset="0"/>
              </a:rPr>
              <a:t> </a:t>
            </a:r>
            <a:r>
              <a:rPr lang="en-US" sz="1600" i="1" dirty="0" err="1" smtClean="0">
                <a:latin typeface="Cambria" pitchFamily="18" charset="0"/>
              </a:rPr>
              <a:t>đất</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la,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bờ</a:t>
            </a:r>
            <a:r>
              <a:rPr lang="en-US" sz="1600" i="1" dirty="0" smtClean="0">
                <a:latin typeface="Cambria" pitchFamily="18" charset="0"/>
              </a:rPr>
              <a:t> </a:t>
            </a:r>
            <a:r>
              <a:rPr lang="en-US" sz="1600" i="1" dirty="0" err="1" smtClean="0">
                <a:latin typeface="Cambria" pitchFamily="18" charset="0"/>
              </a:rPr>
              <a:t>ruộng</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đầm</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quê</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cảnh</a:t>
            </a:r>
            <a:r>
              <a:rPr lang="en-US" sz="1600" i="1" dirty="0" smtClean="0">
                <a:latin typeface="Cambria" pitchFamily="18" charset="0"/>
              </a:rPr>
              <a:t> </a:t>
            </a:r>
            <a:r>
              <a:rPr lang="en-US" sz="1600" i="1" dirty="0" err="1" smtClean="0">
                <a:latin typeface="Cambria" pitchFamily="18" charset="0"/>
              </a:rPr>
              <a:t>trói</a:t>
            </a:r>
            <a:r>
              <a:rPr lang="en-US" sz="1600" i="1" dirty="0" smtClean="0">
                <a:latin typeface="Cambria" pitchFamily="18" charset="0"/>
              </a:rPr>
              <a:t> </a:t>
            </a:r>
            <a:r>
              <a:rPr lang="en-US" sz="1600" i="1" dirty="0" err="1" smtClean="0">
                <a:latin typeface="Cambria" pitchFamily="18" charset="0"/>
              </a:rPr>
              <a:t>buộc</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hay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ao</a:t>
            </a:r>
            <a:r>
              <a:rPr lang="en-US" sz="1600" i="1" dirty="0" smtClean="0">
                <a:latin typeface="Cambria" pitchFamily="18" charset="0"/>
              </a:rPr>
              <a:t> </a:t>
            </a:r>
            <a:r>
              <a:rPr lang="en-US" sz="1600" i="1" dirty="0" err="1" smtClean="0">
                <a:latin typeface="Cambria" pitchFamily="18" charset="0"/>
              </a:rPr>
              <a:t>ước</a:t>
            </a:r>
            <a:r>
              <a:rPr lang="en-US" sz="1600" i="1" dirty="0" smtClean="0">
                <a:latin typeface="Cambria" pitchFamily="18" charset="0"/>
              </a:rPr>
              <a:t> </a:t>
            </a:r>
            <a:r>
              <a:rPr lang="en-US" sz="1600" i="1" dirty="0" err="1" smtClean="0">
                <a:latin typeface="Cambria" pitchFamily="18" charset="0"/>
              </a:rPr>
              <a:t>phóng</a:t>
            </a:r>
            <a:r>
              <a:rPr lang="en-US" sz="1600" i="1" dirty="0" smtClean="0">
                <a:latin typeface="Cambria" pitchFamily="18" charset="0"/>
              </a:rPr>
              <a:t> </a:t>
            </a:r>
            <a:r>
              <a:rPr lang="en-US" sz="1600" i="1" dirty="0" err="1" smtClean="0">
                <a:latin typeface="Cambria" pitchFamily="18" charset="0"/>
              </a:rPr>
              <a:t>khoáng</a:t>
            </a:r>
            <a:r>
              <a:rPr lang="en-US" sz="1600" i="1" dirty="0" smtClean="0">
                <a:latin typeface="Cambria" pitchFamily="18" charset="0"/>
              </a:rPr>
              <a:t> </a:t>
            </a:r>
            <a:r>
              <a:rPr lang="en-US" sz="1600" i="1" dirty="0" err="1" smtClean="0">
                <a:latin typeface="Cambria" pitchFamily="18" charset="0"/>
              </a:rPr>
              <a:t>chăng</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lũ</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giam</a:t>
            </a:r>
            <a:r>
              <a:rPr lang="en-US" sz="1600" i="1" dirty="0" smtClean="0">
                <a:latin typeface="Cambria" pitchFamily="18" charset="0"/>
              </a:rPr>
              <a:t> </a:t>
            </a:r>
            <a:r>
              <a:rPr lang="en-US" sz="1600" i="1" dirty="0" err="1" smtClean="0">
                <a:latin typeface="Cambria" pitchFamily="18" charset="0"/>
              </a:rPr>
              <a:t>giữ</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phong</a:t>
            </a:r>
            <a:r>
              <a:rPr lang="en-US" sz="1600" i="1" dirty="0" smtClean="0">
                <a:latin typeface="Cambria" pitchFamily="18" charset="0"/>
              </a:rPr>
              <a:t> </a:t>
            </a:r>
            <a:r>
              <a:rPr lang="en-US" sz="1600" i="1" dirty="0" err="1" smtClean="0">
                <a:latin typeface="Cambria" pitchFamily="18" charset="0"/>
              </a:rPr>
              <a:t>cảnh</a:t>
            </a:r>
            <a:r>
              <a:rPr lang="en-US" sz="1600" i="1" dirty="0" smtClean="0">
                <a:latin typeface="Cambria" pitchFamily="18" charset="0"/>
              </a:rPr>
              <a:t> non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chờ</a:t>
            </a:r>
            <a:r>
              <a:rPr lang="en-US" sz="1600" i="1" dirty="0" smtClean="0">
                <a:latin typeface="Cambria" pitchFamily="18" charset="0"/>
              </a:rPr>
              <a:t> </a:t>
            </a:r>
            <a:r>
              <a:rPr lang="en-US" sz="1600" i="1" dirty="0" err="1" smtClean="0">
                <a:latin typeface="Cambria" pitchFamily="18" charset="0"/>
              </a:rPr>
              <a:t>đón</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thúc</a:t>
            </a:r>
            <a:r>
              <a:rPr lang="en-US" sz="1600" i="1" dirty="0" smtClean="0">
                <a:latin typeface="Cambria" pitchFamily="18" charset="0"/>
              </a:rPr>
              <a:t> </a:t>
            </a:r>
            <a:r>
              <a:rPr lang="en-US" sz="1600" i="1" dirty="0" err="1" smtClean="0">
                <a:latin typeface="Cambria" pitchFamily="18" charset="0"/>
              </a:rPr>
              <a:t>giục</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hãy</a:t>
            </a:r>
            <a:r>
              <a:rPr lang="en-US" sz="1600" i="1" dirty="0" smtClean="0">
                <a:latin typeface="Cambria" pitchFamily="18" charset="0"/>
              </a:rPr>
              <a:t> </a:t>
            </a:r>
            <a:r>
              <a:rPr lang="en-US" sz="1600" i="1" dirty="0" err="1" smtClean="0">
                <a:latin typeface="Cambria" pitchFamily="18" charset="0"/>
              </a:rPr>
              <a:t>vui</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hãy</a:t>
            </a:r>
            <a:r>
              <a:rPr lang="en-US" sz="1600" i="1" dirty="0" smtClean="0">
                <a:latin typeface="Cambria" pitchFamily="18" charset="0"/>
              </a:rPr>
              <a:t> </a:t>
            </a:r>
            <a:r>
              <a:rPr lang="en-US" sz="1600" i="1" dirty="0" err="1" smtClean="0">
                <a:latin typeface="Cambria" pitchFamily="18" charset="0"/>
              </a:rPr>
              <a:t>cố</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khắp</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gian</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trai</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bay </a:t>
            </a:r>
            <a:r>
              <a:rPr lang="en-US" sz="1600" i="1" dirty="0" err="1" smtClean="0">
                <a:latin typeface="Cambria" pitchFamily="18" charset="0"/>
              </a:rPr>
              <a:t>nhảy</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đó</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cuộc</a:t>
            </a:r>
            <a:r>
              <a:rPr lang="en-US" sz="1600" i="1" dirty="0" smtClean="0">
                <a:latin typeface="Cambria" pitchFamily="18" charset="0"/>
              </a:rPr>
              <a:t> </a:t>
            </a:r>
            <a:r>
              <a:rPr lang="en-US" sz="1600" i="1" dirty="0" err="1" smtClean="0">
                <a:latin typeface="Cambria" pitchFamily="18" charset="0"/>
              </a:rPr>
              <a:t>sống</a:t>
            </a:r>
            <a:r>
              <a:rPr lang="en-US" sz="1600" i="1" dirty="0" smtClean="0">
                <a:latin typeface="Cambria" pitchFamily="18" charset="0"/>
              </a:rPr>
              <a:t> </a:t>
            </a:r>
            <a:r>
              <a:rPr lang="en-US" sz="1600" i="1" dirty="0" err="1" smtClean="0">
                <a:latin typeface="Cambria" pitchFamily="18" charset="0"/>
              </a:rPr>
              <a:t>sẽ</a:t>
            </a:r>
            <a:r>
              <a:rPr lang="en-US" sz="1600" i="1" dirty="0" smtClean="0">
                <a:latin typeface="Cambria" pitchFamily="18" charset="0"/>
              </a:rPr>
              <a:t> </a:t>
            </a:r>
            <a:r>
              <a:rPr lang="en-US" sz="1600" i="1" dirty="0" err="1" smtClean="0">
                <a:latin typeface="Cambria" pitchFamily="18" charset="0"/>
              </a:rPr>
              <a:t>nhạt</a:t>
            </a:r>
            <a:r>
              <a:rPr lang="en-US" sz="1600" i="1" dirty="0" smtClean="0">
                <a:latin typeface="Cambria" pitchFamily="18" charset="0"/>
              </a:rPr>
              <a:t> </a:t>
            </a:r>
            <a:r>
              <a:rPr lang="en-US" sz="1600" i="1" dirty="0" err="1" smtClean="0">
                <a:latin typeface="Cambria" pitchFamily="18" charset="0"/>
              </a:rPr>
              <a:t>nhẽo</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a:t>
            </a:r>
          </a:p>
          <a:p>
            <a:endParaRPr lang="en-US" sz="1600" i="1" dirty="0" smtClean="0">
              <a:latin typeface="Cambria" pitchFamily="18" charset="0"/>
            </a:endParaRPr>
          </a:p>
          <a:p>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cùng</a:t>
            </a:r>
            <a:r>
              <a:rPr lang="en-US" sz="1600" i="1" dirty="0" smtClean="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quyết</a:t>
            </a:r>
            <a:r>
              <a:rPr lang="en-US" sz="1600" i="1" dirty="0" smtClean="0">
                <a:latin typeface="Cambria" pitchFamily="18" charset="0"/>
              </a:rPr>
              <a:t> </a:t>
            </a:r>
            <a:r>
              <a:rPr lang="en-US" sz="1600" i="1" dirty="0" err="1" smtClean="0">
                <a:latin typeface="Cambria" pitchFamily="18" charset="0"/>
              </a:rPr>
              <a:t>định</a:t>
            </a:r>
            <a:r>
              <a:rPr lang="en-US" sz="1600" i="1" dirty="0" smtClean="0">
                <a:latin typeface="Cambria" pitchFamily="18" charset="0"/>
              </a:rPr>
              <a:t> </a:t>
            </a:r>
            <a:r>
              <a:rPr lang="en-US" sz="1600" i="1" dirty="0" err="1" smtClean="0">
                <a:latin typeface="Cambria" pitchFamily="18" charset="0"/>
              </a:rPr>
              <a:t>trở</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nhớ</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bị</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lâu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chắc</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hang </a:t>
            </a:r>
            <a:r>
              <a:rPr lang="en-US" sz="1600" i="1" dirty="0" err="1" smtClean="0">
                <a:latin typeface="Cambria" pitchFamily="18" charset="0"/>
              </a:rPr>
              <a:t>thăm</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giường</a:t>
            </a:r>
            <a:r>
              <a:rPr lang="en-US" sz="1600" i="1" dirty="0" smtClean="0">
                <a:latin typeface="Cambria" pitchFamily="18" charset="0"/>
              </a:rPr>
              <a:t> </a:t>
            </a:r>
            <a:r>
              <a:rPr lang="en-US" sz="1600" i="1" dirty="0" err="1" smtClean="0">
                <a:latin typeface="Cambria" pitchFamily="18" charset="0"/>
              </a:rPr>
              <a:t>màn</a:t>
            </a:r>
            <a:r>
              <a:rPr lang="en-US" sz="1600" i="1" dirty="0" smtClean="0">
                <a:latin typeface="Cambria" pitchFamily="18" charset="0"/>
              </a:rPr>
              <a:t> tan </a:t>
            </a:r>
            <a:r>
              <a:rPr lang="en-US" sz="1600" i="1" dirty="0" err="1" smtClean="0">
                <a:latin typeface="Cambria" pitchFamily="18" charset="0"/>
              </a:rPr>
              <a:t>tành</a:t>
            </a:r>
            <a:r>
              <a:rPr lang="en-US" sz="1600" i="1" dirty="0" smtClean="0">
                <a:latin typeface="Cambria" pitchFamily="18" charset="0"/>
              </a:rPr>
              <a:t>, </a:t>
            </a:r>
            <a:r>
              <a:rPr lang="en-US" sz="1600" i="1" dirty="0" err="1" smtClean="0">
                <a:latin typeface="Cambria" pitchFamily="18" charset="0"/>
              </a:rPr>
              <a:t>hẳn</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nhiêu</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nhớ</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thương</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con </a:t>
            </a:r>
            <a:r>
              <a:rPr lang="en-US" sz="1600" i="1" dirty="0" err="1" smtClean="0">
                <a:latin typeface="Cambria" pitchFamily="18" charset="0"/>
              </a:rPr>
              <a:t>út</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lứa</a:t>
            </a:r>
            <a:r>
              <a:rPr lang="en-US" sz="1600" i="1" dirty="0" smtClean="0">
                <a:latin typeface="Cambria" pitchFamily="18" charset="0"/>
              </a:rPr>
              <a:t> </a:t>
            </a:r>
            <a:r>
              <a:rPr lang="en-US" sz="1600" i="1" dirty="0" err="1" smtClean="0">
                <a:latin typeface="Cambria" pitchFamily="18" charset="0"/>
              </a:rPr>
              <a:t>sinh</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thương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nhiêu</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non, </a:t>
            </a:r>
            <a:r>
              <a:rPr lang="en-US" sz="1600" i="1" dirty="0" err="1" smtClean="0">
                <a:latin typeface="Cambria" pitchFamily="18" charset="0"/>
              </a:rPr>
              <a:t>lúc</a:t>
            </a:r>
            <a:r>
              <a:rPr lang="en-US" sz="1600" i="1" dirty="0" smtClean="0">
                <a:latin typeface="Cambria" pitchFamily="18" charset="0"/>
              </a:rPr>
              <a:t> </a:t>
            </a:r>
            <a:r>
              <a:rPr lang="en-US" sz="1600" i="1" dirty="0" err="1" smtClean="0">
                <a:latin typeface="Cambria" pitchFamily="18" charset="0"/>
              </a:rPr>
              <a:t>đem</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ở hang </a:t>
            </a:r>
            <a:r>
              <a:rPr lang="en-US" sz="1600" i="1" dirty="0" err="1" smtClean="0">
                <a:latin typeface="Cambria" pitchFamily="18" charset="0"/>
              </a:rPr>
              <a:t>mới</a:t>
            </a:r>
            <a:r>
              <a:rPr lang="en-US" sz="1600" i="1" dirty="0" smtClean="0">
                <a:latin typeface="Cambria" pitchFamily="18" charset="0"/>
              </a:rPr>
              <a:t>.</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trở</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quê</a:t>
            </a:r>
            <a:r>
              <a:rPr lang="en-US" sz="1600" i="1" dirty="0" smtClean="0">
                <a:latin typeface="Cambria" pitchFamily="18" charset="0"/>
              </a:rPr>
              <a:t> </a:t>
            </a:r>
            <a:r>
              <a:rPr lang="en-US" sz="1600" i="1" dirty="0" err="1" smtClean="0">
                <a:latin typeface="Cambria" pitchFamily="18" charset="0"/>
              </a:rPr>
              <a:t>hương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tính</a:t>
            </a:r>
            <a:r>
              <a:rPr lang="en-US" sz="1600" i="1" dirty="0" smtClean="0">
                <a:latin typeface="Cambria" pitchFamily="18" charset="0"/>
              </a:rPr>
              <a:t> </a:t>
            </a:r>
            <a:r>
              <a:rPr lang="en-US" sz="1600" i="1" dirty="0" err="1" smtClean="0">
                <a:latin typeface="Cambria" pitchFamily="18" charset="0"/>
              </a:rPr>
              <a:t>thêm</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 </a:t>
            </a:r>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thăm</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mặt</a:t>
            </a:r>
            <a:r>
              <a:rPr lang="en-US" sz="1600" i="1" dirty="0" smtClean="0">
                <a:latin typeface="Cambria" pitchFamily="18" charset="0"/>
              </a:rPr>
              <a:t>, </a:t>
            </a:r>
            <a:r>
              <a:rPr lang="en-US" sz="1600" i="1" dirty="0" err="1" smtClean="0">
                <a:latin typeface="Cambria" pitchFamily="18" charset="0"/>
              </a:rPr>
              <a:t>mừng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sống</a:t>
            </a:r>
            <a:r>
              <a:rPr lang="en-US" sz="1600" i="1" dirty="0" smtClean="0">
                <a:latin typeface="Cambria" pitchFamily="18" charset="0"/>
              </a:rPr>
              <a:t>, </a:t>
            </a:r>
            <a:r>
              <a:rPr lang="en-US" sz="1600" i="1" dirty="0" err="1" smtClean="0">
                <a:latin typeface="Cambria" pitchFamily="18" charset="0"/>
              </a:rPr>
              <a:t>vẫn</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an </a:t>
            </a:r>
            <a:r>
              <a:rPr lang="en-US" sz="1600" i="1" dirty="0" err="1" smtClean="0">
                <a:latin typeface="Cambria" pitchFamily="18" charset="0"/>
              </a:rPr>
              <a:t>tâm</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bấy</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sẽ</a:t>
            </a:r>
            <a:r>
              <a:rPr lang="en-US" sz="1600" i="1" dirty="0" smtClean="0">
                <a:latin typeface="Cambria" pitchFamily="18" charset="0"/>
              </a:rPr>
              <a:t> </a:t>
            </a:r>
            <a:r>
              <a:rPr lang="en-US" sz="1600" i="1" dirty="0" err="1" smtClean="0">
                <a:latin typeface="Cambria" pitchFamily="18" charset="0"/>
              </a:rPr>
              <a:t>tính</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cuộc</a:t>
            </a:r>
            <a:r>
              <a:rPr lang="en-US" sz="1600" i="1" dirty="0" smtClean="0">
                <a:latin typeface="Cambria" pitchFamily="18" charset="0"/>
              </a:rPr>
              <a:t> du </a:t>
            </a:r>
            <a:r>
              <a:rPr lang="en-US" sz="1600" i="1" dirty="0" err="1" smtClean="0">
                <a:latin typeface="Cambria" pitchFamily="18" charset="0"/>
              </a:rPr>
              <a:t>lịch</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xôi</a:t>
            </a:r>
            <a:r>
              <a:rPr lang="en-US" sz="1600" i="1" dirty="0" smtClean="0">
                <a:latin typeface="Cambria" pitchFamily="18" charset="0"/>
              </a:rPr>
              <a:t>.</a:t>
            </a:r>
          </a:p>
          <a:p>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rẽ</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tìm</a:t>
            </a:r>
            <a:r>
              <a:rPr lang="en-US" sz="1600" i="1" dirty="0" smtClean="0">
                <a:latin typeface="Cambria" pitchFamily="18" charset="0"/>
              </a:rPr>
              <a:t> </a:t>
            </a:r>
            <a:r>
              <a:rPr lang="en-US" sz="1600" i="1" dirty="0" err="1" smtClean="0">
                <a:latin typeface="Cambria" pitchFamily="18" charset="0"/>
              </a:rPr>
              <a:t>lối</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Ðường</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lắc</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lơ</a:t>
            </a:r>
            <a:r>
              <a:rPr lang="en-US" sz="1600" i="1" dirty="0" smtClean="0">
                <a:latin typeface="Cambria" pitchFamily="18" charset="0"/>
              </a:rPr>
              <a:t> ...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24" name="Picture 12" descr="http://t1.gstatic.com/images?q=tbn:ANd9GcS-VesEFTtBBejVd7xv4Yuvc1x5em3tS8QDiBV2ycctF78xiZc1Vg"/>
          <p:cNvPicPr>
            <a:picLocks noChangeAspect="1" noChangeArrowheads="1"/>
          </p:cNvPicPr>
          <p:nvPr/>
        </p:nvPicPr>
        <p:blipFill>
          <a:blip r:embed="rId2" cstate="print"/>
          <a:srcRect/>
          <a:stretch>
            <a:fillRect/>
          </a:stretch>
        </p:blipFill>
        <p:spPr bwMode="auto">
          <a:xfrm>
            <a:off x="76200" y="152400"/>
            <a:ext cx="2057400" cy="2286000"/>
          </a:xfrm>
          <a:prstGeom prst="rect">
            <a:avLst/>
          </a:prstGeom>
          <a:noFill/>
        </p:spPr>
      </p:pic>
      <p:sp>
        <p:nvSpPr>
          <p:cNvPr id="2" name="TextBox 1"/>
          <p:cNvSpPr txBox="1"/>
          <p:nvPr/>
        </p:nvSpPr>
        <p:spPr>
          <a:xfrm>
            <a:off x="2133600" y="0"/>
            <a:ext cx="7010400" cy="2554545"/>
          </a:xfrm>
          <a:prstGeom prst="rect">
            <a:avLst/>
          </a:prstGeom>
          <a:noFill/>
        </p:spPr>
        <p:txBody>
          <a:bodyPr wrap="square" rtlCol="0">
            <a:spAutoFit/>
          </a:bodyPr>
          <a:lstStyle/>
          <a:p>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hôm</a:t>
            </a:r>
            <a:r>
              <a:rPr lang="en-US" sz="1600" i="1" dirty="0" smtClean="0">
                <a:latin typeface="Cambria" pitchFamily="18" charset="0"/>
              </a:rPr>
              <a:t>, qua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vũng</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xước</a:t>
            </a:r>
            <a:r>
              <a:rPr lang="en-US" sz="1600" i="1" dirty="0" smtClean="0">
                <a:latin typeface="Cambria" pitchFamily="18" charset="0"/>
              </a:rPr>
              <a:t> </a:t>
            </a:r>
            <a:r>
              <a:rPr lang="en-US" sz="1600" i="1" dirty="0" err="1" smtClean="0">
                <a:latin typeface="Cambria" pitchFamily="18" charset="0"/>
              </a:rPr>
              <a:t>xanh</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chợt</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tỉ</a:t>
            </a:r>
            <a:r>
              <a:rPr lang="en-US" sz="1600" i="1" dirty="0" smtClean="0">
                <a:latin typeface="Cambria" pitchFamily="18" charset="0"/>
              </a:rPr>
              <a:t> </a:t>
            </a:r>
            <a:r>
              <a:rPr lang="en-US" sz="1600" i="1" dirty="0" err="1" smtClean="0">
                <a:latin typeface="Cambria" pitchFamily="18" charset="0"/>
              </a:rPr>
              <a:t>tê</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lắng</a:t>
            </a:r>
            <a:r>
              <a:rPr lang="en-US" sz="1600" i="1" dirty="0" smtClean="0">
                <a:latin typeface="Cambria" pitchFamily="18" charset="0"/>
              </a:rPr>
              <a:t> tai, </a:t>
            </a:r>
            <a:r>
              <a:rPr lang="en-US" sz="1600" i="1" dirty="0" err="1" smtClean="0">
                <a:latin typeface="Cambria" pitchFamily="18" charset="0"/>
              </a:rPr>
              <a:t>đoán</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quẩn</a:t>
            </a:r>
            <a:r>
              <a:rPr lang="en-US" sz="1600" i="1" dirty="0" smtClean="0">
                <a:latin typeface="Cambria" pitchFamily="18" charset="0"/>
              </a:rPr>
              <a:t> </a:t>
            </a:r>
            <a:r>
              <a:rPr lang="en-US" sz="1600" i="1" dirty="0" err="1" smtClean="0">
                <a:latin typeface="Cambria" pitchFamily="18" charset="0"/>
              </a:rPr>
              <a:t>đâu</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Vài</a:t>
            </a:r>
            <a:r>
              <a:rPr lang="en-US" sz="1600" i="1" dirty="0" smtClean="0">
                <a:latin typeface="Cambria" pitchFamily="18" charset="0"/>
              </a:rPr>
              <a:t> </a:t>
            </a:r>
            <a:r>
              <a:rPr lang="en-US" sz="1600" i="1" dirty="0" err="1" smtClean="0">
                <a:latin typeface="Cambria" pitchFamily="18" charset="0"/>
              </a:rPr>
              <a:t>bước</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gặp</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ngồi</a:t>
            </a:r>
            <a:r>
              <a:rPr lang="en-US" sz="1600" i="1" dirty="0" smtClean="0">
                <a:latin typeface="Cambria" pitchFamily="18" charset="0"/>
              </a:rPr>
              <a:t> </a:t>
            </a:r>
            <a:r>
              <a:rPr lang="en-US" sz="1600" i="1" dirty="0" err="1" smtClean="0">
                <a:latin typeface="Cambria" pitchFamily="18" charset="0"/>
              </a:rPr>
              <a:t>gục</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tảng</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cuội</a:t>
            </a:r>
            <a:r>
              <a:rPr lang="en-US" sz="1600" i="1" dirty="0" smtClean="0">
                <a:latin typeface="Cambria" pitchFamily="18" charset="0"/>
              </a:rPr>
              <a:t>.</a:t>
            </a:r>
          </a:p>
          <a:p>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bé</a:t>
            </a:r>
            <a:r>
              <a:rPr lang="en-US" sz="1600" i="1" dirty="0" smtClean="0">
                <a:latin typeface="Cambria" pitchFamily="18" charset="0"/>
              </a:rPr>
              <a:t> </a:t>
            </a:r>
            <a:r>
              <a:rPr lang="en-US" sz="1600" i="1" dirty="0" err="1" smtClean="0">
                <a:latin typeface="Cambria" pitchFamily="18" charset="0"/>
              </a:rPr>
              <a:t>nhỏ</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gầy</a:t>
            </a:r>
            <a:r>
              <a:rPr lang="en-US" sz="1600" i="1" dirty="0" smtClean="0">
                <a:latin typeface="Cambria" pitchFamily="18" charset="0"/>
              </a:rPr>
              <a:t> </a:t>
            </a:r>
            <a:r>
              <a:rPr lang="en-US" sz="1600" i="1" dirty="0" err="1" smtClean="0">
                <a:latin typeface="Cambria" pitchFamily="18" charset="0"/>
              </a:rPr>
              <a:t>guộc</a:t>
            </a:r>
            <a:r>
              <a:rPr lang="en-US" sz="1600" i="1" dirty="0" smtClean="0">
                <a:latin typeface="Cambria" pitchFamily="18" charset="0"/>
              </a:rPr>
              <a:t>, </a:t>
            </a:r>
            <a:r>
              <a:rPr lang="en-US" sz="1600" i="1" dirty="0" err="1" smtClean="0">
                <a:latin typeface="Cambria" pitchFamily="18" charset="0"/>
              </a:rPr>
              <a:t>yếu</a:t>
            </a:r>
            <a:r>
              <a:rPr lang="en-US" sz="1600" i="1" dirty="0" smtClean="0">
                <a:latin typeface="Cambria" pitchFamily="18" charset="0"/>
              </a:rPr>
              <a:t> </a:t>
            </a:r>
            <a:r>
              <a:rPr lang="en-US" sz="1600" i="1" dirty="0" err="1" smtClean="0">
                <a:latin typeface="Cambria" pitchFamily="18" charset="0"/>
              </a:rPr>
              <a:t>đuối</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bự</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phấn</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lột</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mặc</a:t>
            </a:r>
            <a:r>
              <a:rPr lang="en-US" sz="1600" i="1" dirty="0" smtClean="0">
                <a:latin typeface="Cambria" pitchFamily="18" charset="0"/>
              </a:rPr>
              <a:t> </a:t>
            </a:r>
            <a:r>
              <a:rPr lang="en-US" sz="1600" i="1" dirty="0" err="1" smtClean="0">
                <a:latin typeface="Cambria" pitchFamily="18" charset="0"/>
              </a:rPr>
              <a:t>áo</a:t>
            </a:r>
            <a:r>
              <a:rPr lang="en-US" sz="1600" i="1" dirty="0" smtClean="0">
                <a:latin typeface="Cambria" pitchFamily="18" charset="0"/>
              </a:rPr>
              <a:t> </a:t>
            </a:r>
            <a:r>
              <a:rPr lang="en-US" sz="1600" i="1" dirty="0" err="1" smtClean="0">
                <a:latin typeface="Cambria" pitchFamily="18" charset="0"/>
              </a:rPr>
              <a:t>thâm</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đôi</a:t>
            </a:r>
            <a:r>
              <a:rPr lang="en-US" sz="1600" i="1" dirty="0" smtClean="0">
                <a:latin typeface="Cambria" pitchFamily="18" charset="0"/>
              </a:rPr>
              <a:t> </a:t>
            </a:r>
            <a:r>
              <a:rPr lang="en-US" sz="1600" i="1" dirty="0" err="1" smtClean="0">
                <a:latin typeface="Cambria" pitchFamily="18" charset="0"/>
              </a:rPr>
              <a:t>chỗ</a:t>
            </a:r>
            <a:r>
              <a:rPr lang="en-US" sz="1600" i="1" dirty="0" smtClean="0">
                <a:latin typeface="Cambria" pitchFamily="18" charset="0"/>
              </a:rPr>
              <a:t> </a:t>
            </a:r>
            <a:r>
              <a:rPr lang="en-US" sz="1600" i="1" dirty="0" err="1" smtClean="0">
                <a:latin typeface="Cambria" pitchFamily="18" charset="0"/>
              </a:rPr>
              <a:t>chấm</a:t>
            </a:r>
            <a:r>
              <a:rPr lang="en-US" sz="1600" i="1" dirty="0" smtClean="0">
                <a:latin typeface="Cambria" pitchFamily="18" charset="0"/>
              </a:rPr>
              <a:t> </a:t>
            </a:r>
            <a:r>
              <a:rPr lang="en-US" sz="1600" i="1" dirty="0" err="1" smtClean="0">
                <a:latin typeface="Cambria" pitchFamily="18" charset="0"/>
              </a:rPr>
              <a:t>điểm</a:t>
            </a:r>
            <a:r>
              <a:rPr lang="en-US" sz="1600" i="1" dirty="0" smtClean="0">
                <a:latin typeface="Cambria" pitchFamily="18" charset="0"/>
              </a:rPr>
              <a:t> </a:t>
            </a:r>
            <a:r>
              <a:rPr lang="en-US" sz="1600" i="1" dirty="0" err="1" smtClean="0">
                <a:latin typeface="Cambria" pitchFamily="18" charset="0"/>
              </a:rPr>
              <a:t>vàng</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cô</a:t>
            </a:r>
            <a:r>
              <a:rPr lang="en-US" sz="1600" i="1" dirty="0" smtClean="0">
                <a:latin typeface="Cambria" pitchFamily="18" charset="0"/>
              </a:rPr>
              <a:t> </a:t>
            </a:r>
            <a:r>
              <a:rPr lang="en-US" sz="1600" i="1" dirty="0" err="1" smtClean="0">
                <a:latin typeface="Cambria" pitchFamily="18" charset="0"/>
              </a:rPr>
              <a:t>nàng</a:t>
            </a:r>
            <a:r>
              <a:rPr lang="en-US" sz="1600" i="1" dirty="0" smtClean="0">
                <a:latin typeface="Cambria" pitchFamily="18" charset="0"/>
              </a:rPr>
              <a:t> </a:t>
            </a:r>
            <a:r>
              <a:rPr lang="en-US" sz="1600" i="1" dirty="0" err="1" smtClean="0">
                <a:latin typeface="Cambria" pitchFamily="18" charset="0"/>
              </a:rPr>
              <a:t>mỏng</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bướm</a:t>
            </a:r>
            <a:r>
              <a:rPr lang="en-US" sz="1600" i="1" dirty="0" smtClean="0">
                <a:latin typeface="Cambria" pitchFamily="18" charset="0"/>
              </a:rPr>
              <a:t> non,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ngắn</a:t>
            </a:r>
            <a:r>
              <a:rPr lang="en-US" sz="1600" i="1" dirty="0" smtClean="0">
                <a:latin typeface="Cambria" pitchFamily="18" charset="0"/>
              </a:rPr>
              <a:t> </a:t>
            </a:r>
            <a:r>
              <a:rPr lang="en-US" sz="1600" i="1" dirty="0" err="1" smtClean="0">
                <a:latin typeface="Cambria" pitchFamily="18" charset="0"/>
              </a:rPr>
              <a:t>chùn</a:t>
            </a:r>
            <a:r>
              <a:rPr lang="en-US" sz="1600" i="1" dirty="0" smtClean="0">
                <a:latin typeface="Cambria" pitchFamily="18" charset="0"/>
              </a:rPr>
              <a:t> </a:t>
            </a:r>
            <a:r>
              <a:rPr lang="en-US" sz="1600" i="1" dirty="0" err="1" smtClean="0">
                <a:latin typeface="Cambria" pitchFamily="18" charset="0"/>
              </a:rPr>
              <a:t>chùn</a:t>
            </a:r>
            <a:r>
              <a:rPr lang="en-US" sz="1600" i="1" dirty="0" smtClean="0">
                <a:latin typeface="Cambria" pitchFamily="18" charset="0"/>
              </a:rPr>
              <a:t>.  </a:t>
            </a:r>
            <a:r>
              <a:rPr lang="en-US" sz="1600" i="1" dirty="0" err="1" smtClean="0">
                <a:latin typeface="Cambria" pitchFamily="18" charset="0"/>
              </a:rPr>
              <a:t>Hình</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yếu</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quen</a:t>
            </a:r>
            <a:r>
              <a:rPr lang="en-US" sz="1600" i="1" dirty="0" smtClean="0">
                <a:latin typeface="Cambria" pitchFamily="18" charset="0"/>
              </a:rPr>
              <a:t> </a:t>
            </a:r>
            <a:r>
              <a:rPr lang="en-US" sz="1600" i="1" dirty="0" err="1" smtClean="0">
                <a:latin typeface="Cambria" pitchFamily="18" charset="0"/>
              </a:rPr>
              <a:t>mở</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dù</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bay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vốn</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bướm</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vởn</a:t>
            </a:r>
            <a:r>
              <a:rPr lang="en-US" sz="1600" i="1" dirty="0" smtClean="0">
                <a:latin typeface="Cambria" pitchFamily="18" charset="0"/>
              </a:rPr>
              <a:t> </a:t>
            </a:r>
            <a:r>
              <a:rPr lang="en-US" sz="1600" i="1" dirty="0" err="1" smtClean="0">
                <a:latin typeface="Cambria" pitchFamily="18" charset="0"/>
              </a:rPr>
              <a:t>vơ</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quẩn</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bờ</a:t>
            </a:r>
            <a:r>
              <a:rPr lang="en-US" sz="1600" i="1" dirty="0" smtClean="0">
                <a:latin typeface="Cambria" pitchFamily="18" charset="0"/>
              </a:rPr>
              <a:t> </a:t>
            </a:r>
            <a:r>
              <a:rPr lang="en-US" sz="1600" i="1" dirty="0" err="1" smtClean="0">
                <a:latin typeface="Cambria" pitchFamily="18" charset="0"/>
              </a:rPr>
              <a:t>bụi</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thôi</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đương</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a:t>
            </a:r>
          </a:p>
          <a:p>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điều</a:t>
            </a:r>
            <a:r>
              <a:rPr lang="en-US" sz="1600" i="1" dirty="0" smtClean="0">
                <a:latin typeface="Cambria" pitchFamily="18" charset="0"/>
              </a:rPr>
              <a:t> </a:t>
            </a:r>
            <a:r>
              <a:rPr lang="en-US" sz="1600" i="1" dirty="0" err="1" smtClean="0">
                <a:latin typeface="Cambria" pitchFamily="18" charset="0"/>
              </a:rPr>
              <a:t>oan</a:t>
            </a:r>
            <a:r>
              <a:rPr lang="en-US" sz="1600" i="1" dirty="0" smtClean="0">
                <a:latin typeface="Cambria" pitchFamily="18" charset="0"/>
              </a:rPr>
              <a:t> </a:t>
            </a:r>
            <a:r>
              <a:rPr lang="en-US" sz="1600" i="1" dirty="0" err="1" smtClean="0">
                <a:latin typeface="Cambria" pitchFamily="18" charset="0"/>
              </a:rPr>
              <a:t>trái</a:t>
            </a:r>
            <a:r>
              <a:rPr lang="en-US" sz="1600" i="1" dirty="0" smtClean="0">
                <a:latin typeface="Cambria" pitchFamily="18" charset="0"/>
              </a:rPr>
              <a:t> chi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bèn</a:t>
            </a:r>
            <a:r>
              <a:rPr lang="en-US" sz="1600" i="1" dirty="0" smtClean="0">
                <a:latin typeface="Cambria" pitchFamily="18" charset="0"/>
              </a:rPr>
              <a:t> </a:t>
            </a:r>
            <a:r>
              <a:rPr lang="en-US" sz="1600" i="1" dirty="0" err="1" smtClean="0">
                <a:latin typeface="Cambria" pitchFamily="18" charset="0"/>
              </a:rPr>
              <a:t>hỏi</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chợ</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a:t>
            </a:r>
          </a:p>
        </p:txBody>
      </p:sp>
      <p:sp>
        <p:nvSpPr>
          <p:cNvPr id="9" name="TextBox 8"/>
          <p:cNvSpPr txBox="1"/>
          <p:nvPr/>
        </p:nvSpPr>
        <p:spPr>
          <a:xfrm>
            <a:off x="0" y="2590800"/>
            <a:ext cx="9067800" cy="4555093"/>
          </a:xfrm>
          <a:prstGeom prst="rect">
            <a:avLst/>
          </a:prstGeom>
          <a:noFill/>
        </p:spPr>
        <p:txBody>
          <a:bodyPr wrap="square" rtlCol="0">
            <a:spAutoFit/>
          </a:bodyPr>
          <a:lstStyle/>
          <a:p>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chàng</a:t>
            </a:r>
            <a:r>
              <a:rPr lang="en-US" sz="1600" i="1" dirty="0" smtClean="0">
                <a:latin typeface="Cambria" pitchFamily="18" charset="0"/>
              </a:rPr>
              <a:t> </a:t>
            </a:r>
            <a:r>
              <a:rPr lang="en-US" sz="1600" i="1" dirty="0" err="1" smtClean="0">
                <a:latin typeface="Cambria" pitchFamily="18" charset="0"/>
              </a:rPr>
              <a:t>ngẩng</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r>
              <a:rPr lang="en-US" sz="1600" i="1" dirty="0" err="1" smtClean="0">
                <a:latin typeface="Cambria" pitchFamily="18" charset="0"/>
              </a:rPr>
              <a:t>đầm</a:t>
            </a:r>
            <a:r>
              <a:rPr lang="en-US" sz="1600" i="1" dirty="0" smtClean="0">
                <a:latin typeface="Cambria" pitchFamily="18" charset="0"/>
              </a:rPr>
              <a:t> </a:t>
            </a:r>
            <a:r>
              <a:rPr lang="en-US" sz="1600" i="1" dirty="0" err="1" smtClean="0">
                <a:latin typeface="Cambria" pitchFamily="18" charset="0"/>
              </a:rPr>
              <a:t>đìa</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cúi</a:t>
            </a:r>
            <a:r>
              <a:rPr lang="en-US" sz="1600" i="1" dirty="0" smtClean="0">
                <a:latin typeface="Cambria" pitchFamily="18" charset="0"/>
              </a:rPr>
              <a:t> </a:t>
            </a:r>
            <a:r>
              <a:rPr lang="en-US" sz="1600" i="1" dirty="0" err="1" smtClean="0">
                <a:latin typeface="Cambria" pitchFamily="18" charset="0"/>
              </a:rPr>
              <a:t>chào</a:t>
            </a:r>
            <a:r>
              <a:rPr lang="en-US" sz="1600" i="1" dirty="0" smtClean="0">
                <a:latin typeface="Cambria" pitchFamily="18" charset="0"/>
              </a:rPr>
              <a:t>, </a:t>
            </a:r>
            <a:r>
              <a:rPr lang="en-US" sz="1600" i="1" dirty="0" err="1" smtClean="0">
                <a:latin typeface="Cambria" pitchFamily="18" charset="0"/>
              </a:rPr>
              <a:t>lễ</a:t>
            </a:r>
            <a:r>
              <a:rPr lang="en-US" sz="1600" i="1" dirty="0" smtClean="0">
                <a:latin typeface="Cambria" pitchFamily="18" charset="0"/>
              </a:rPr>
              <a:t> </a:t>
            </a:r>
            <a:r>
              <a:rPr lang="en-US" sz="1600" i="1" dirty="0" err="1" smtClean="0">
                <a:latin typeface="Cambria" pitchFamily="18" charset="0"/>
              </a:rPr>
              <a:t>phép</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cô</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lịch</a:t>
            </a:r>
            <a:r>
              <a:rPr lang="en-US" sz="1600" i="1" dirty="0" smtClean="0">
                <a:latin typeface="Cambria" pitchFamily="18" charset="0"/>
              </a:rPr>
              <a:t> </a:t>
            </a:r>
            <a:r>
              <a:rPr lang="en-US" sz="1600" i="1" dirty="0" err="1" smtClean="0">
                <a:latin typeface="Cambria" pitchFamily="18" charset="0"/>
              </a:rPr>
              <a:t>sự</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mềm</a:t>
            </a:r>
            <a:r>
              <a:rPr lang="en-US" sz="1600" i="1" dirty="0" smtClean="0">
                <a:latin typeface="Cambria" pitchFamily="18" charset="0"/>
              </a:rPr>
              <a:t> </a:t>
            </a:r>
            <a:r>
              <a:rPr lang="en-US" sz="1600" i="1" dirty="0" err="1" smtClean="0">
                <a:latin typeface="Cambria" pitchFamily="18" charset="0"/>
              </a:rPr>
              <a:t>mại</a:t>
            </a:r>
            <a:r>
              <a:rPr lang="en-US" sz="1600" i="1" dirty="0" smtClean="0">
                <a:latin typeface="Cambria" pitchFamily="18" charset="0"/>
              </a:rPr>
              <a:t>.</a:t>
            </a:r>
          </a:p>
          <a:p>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chào</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mời</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ngồi</a:t>
            </a:r>
            <a:r>
              <a:rPr lang="en-US" sz="1600" i="1" dirty="0" smtClean="0">
                <a:latin typeface="Cambria" pitchFamily="18" charset="0"/>
              </a:rPr>
              <a:t> </a:t>
            </a:r>
            <a:r>
              <a:rPr lang="en-US" sz="1600" i="1" dirty="0" err="1" smtClean="0">
                <a:latin typeface="Cambria" pitchFamily="18" charset="0"/>
              </a:rPr>
              <a:t>chơi</a:t>
            </a:r>
            <a:r>
              <a:rPr lang="en-US" sz="1600" i="1" dirty="0" smtClean="0">
                <a:latin typeface="Cambria" pitchFamily="18" charset="0"/>
              </a:rPr>
              <a:t>!  </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ngay</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ngồi</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p>
          <a:p>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bù</a:t>
            </a:r>
            <a:r>
              <a:rPr lang="en-US" sz="1600" i="1" dirty="0" smtClean="0">
                <a:latin typeface="Cambria" pitchFamily="18" charset="0"/>
              </a:rPr>
              <a:t> </a:t>
            </a:r>
            <a:r>
              <a:rPr lang="en-US" sz="1600" i="1" dirty="0" err="1" smtClean="0">
                <a:latin typeface="Cambria" pitchFamily="18" charset="0"/>
              </a:rPr>
              <a:t>lu</a:t>
            </a:r>
            <a:r>
              <a:rPr lang="en-US" sz="1600" i="1" dirty="0" smtClean="0">
                <a:latin typeface="Cambria" pitchFamily="18" charset="0"/>
              </a:rPr>
              <a:t> </a:t>
            </a:r>
            <a:r>
              <a:rPr lang="en-US" sz="1600" i="1" dirty="0" err="1" smtClean="0">
                <a:latin typeface="Cambria" pitchFamily="18" charset="0"/>
              </a:rPr>
              <a:t>bù</a:t>
            </a:r>
            <a:r>
              <a:rPr lang="en-US" sz="1600" i="1" dirty="0" smtClean="0">
                <a:latin typeface="Cambria" pitchFamily="18" charset="0"/>
              </a:rPr>
              <a:t> </a:t>
            </a:r>
            <a:r>
              <a:rPr lang="en-US" sz="1600" i="1" dirty="0" err="1" smtClean="0">
                <a:latin typeface="Cambria" pitchFamily="18" charset="0"/>
              </a:rPr>
              <a:t>loa</a:t>
            </a:r>
            <a:r>
              <a:rPr lang="en-US" sz="1600" i="1" dirty="0" smtClean="0">
                <a:latin typeface="Cambria" pitchFamily="18" charset="0"/>
              </a:rPr>
              <a:t>:</a:t>
            </a:r>
          </a:p>
          <a:p>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ơi</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ơi</a:t>
            </a:r>
            <a:r>
              <a:rPr lang="en-US" sz="1600" i="1" dirty="0" smtClean="0">
                <a:latin typeface="Cambria" pitchFamily="18" charset="0"/>
              </a:rPr>
              <a:t>! ...  </a:t>
            </a:r>
            <a:r>
              <a:rPr lang="en-US" sz="1600" i="1" dirty="0" err="1" smtClean="0">
                <a:latin typeface="Cambria" pitchFamily="18" charset="0"/>
              </a:rPr>
              <a:t>Hu</a:t>
            </a:r>
            <a:r>
              <a:rPr lang="en-US" sz="1600" i="1" dirty="0" smtClean="0">
                <a:latin typeface="Cambria" pitchFamily="18" charset="0"/>
              </a:rPr>
              <a:t>, </a:t>
            </a:r>
            <a:r>
              <a:rPr lang="en-US" sz="1600" i="1" dirty="0" err="1" smtClean="0">
                <a:latin typeface="Cambria" pitchFamily="18" charset="0"/>
              </a:rPr>
              <a:t>hu</a:t>
            </a:r>
            <a:r>
              <a:rPr lang="en-US" sz="1600" i="1" dirty="0" smtClean="0">
                <a:latin typeface="Cambria" pitchFamily="18" charset="0"/>
              </a:rPr>
              <a:t> ...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cứu</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  </a:t>
            </a:r>
            <a:r>
              <a:rPr lang="en-US" sz="1600" i="1" dirty="0" err="1" smtClean="0">
                <a:latin typeface="Cambria" pitchFamily="18" charset="0"/>
              </a:rPr>
              <a:t>hu</a:t>
            </a:r>
            <a:r>
              <a:rPr lang="en-US" sz="1600" i="1" dirty="0" smtClean="0">
                <a:latin typeface="Cambria" pitchFamily="18" charset="0"/>
              </a:rPr>
              <a:t> ...  </a:t>
            </a:r>
            <a:r>
              <a:rPr lang="en-US" sz="1600" i="1" dirty="0" err="1" smtClean="0">
                <a:latin typeface="Cambria" pitchFamily="18" charset="0"/>
              </a:rPr>
              <a:t>hu</a:t>
            </a:r>
            <a:endParaRPr lang="en-US" sz="1600" i="1" dirty="0" smtClean="0">
              <a:latin typeface="Cambria" pitchFamily="18" charset="0"/>
            </a:endParaRPr>
          </a:p>
          <a:p>
            <a:r>
              <a:rPr lang="en-US" sz="1600" i="1" dirty="0" smtClean="0">
                <a:latin typeface="Cambria" pitchFamily="18" charset="0"/>
              </a:rPr>
              <a:t>    - </a:t>
            </a:r>
            <a:r>
              <a:rPr lang="en-US" sz="1600" i="1" dirty="0" err="1" smtClean="0">
                <a:latin typeface="Cambria" pitchFamily="18" charset="0"/>
              </a:rPr>
              <a:t>Ðứa</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Ðứa</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nạt</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Thưa</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cứu</a:t>
            </a:r>
            <a:r>
              <a:rPr lang="en-US" sz="1600" i="1" dirty="0" smtClean="0">
                <a:latin typeface="Cambria" pitchFamily="18" charset="0"/>
              </a:rPr>
              <a:t> ...  </a:t>
            </a:r>
            <a:r>
              <a:rPr lang="en-US" sz="1600" i="1" dirty="0" err="1" smtClean="0">
                <a:latin typeface="Cambria" pitchFamily="18" charset="0"/>
              </a:rPr>
              <a:t>Hu</a:t>
            </a:r>
            <a:r>
              <a:rPr lang="en-US" sz="1600" i="1" dirty="0" smtClean="0">
                <a:latin typeface="Cambria" pitchFamily="18" charset="0"/>
              </a:rPr>
              <a:t> .....</a:t>
            </a:r>
            <a:r>
              <a:rPr lang="en-US" sz="1600" i="1" dirty="0" err="1" smtClean="0">
                <a:latin typeface="Cambria" pitchFamily="18" charset="0"/>
              </a:rPr>
              <a:t>hu</a:t>
            </a:r>
            <a:r>
              <a:rPr lang="en-US" sz="1600" i="1" dirty="0" smtClean="0">
                <a:latin typeface="Cambria" pitchFamily="18" charset="0"/>
              </a:rPr>
              <a:t> ...  </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sốt</a:t>
            </a:r>
            <a:r>
              <a:rPr lang="en-US" sz="1600" i="1" dirty="0" smtClean="0">
                <a:latin typeface="Cambria" pitchFamily="18" charset="0"/>
              </a:rPr>
              <a:t> </a:t>
            </a:r>
            <a:r>
              <a:rPr lang="en-US" sz="1600" i="1" dirty="0" err="1" smtClean="0">
                <a:latin typeface="Cambria" pitchFamily="18" charset="0"/>
              </a:rPr>
              <a:t>ruột</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Sao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Kể</a:t>
            </a:r>
            <a:r>
              <a:rPr lang="en-US" sz="1600" i="1" dirty="0" smtClean="0">
                <a:latin typeface="Cambria" pitchFamily="18" charset="0"/>
              </a:rPr>
              <a:t> </a:t>
            </a:r>
            <a:r>
              <a:rPr lang="en-US" sz="1600" i="1" dirty="0" err="1" smtClean="0">
                <a:latin typeface="Cambria" pitchFamily="18" charset="0"/>
              </a:rPr>
              <a:t>rõ</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đuôi</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cứu</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chứ</a:t>
            </a:r>
            <a:r>
              <a:rPr lang="en-US" sz="1600" i="1" dirty="0" smtClean="0">
                <a:latin typeface="Cambria" pitchFamily="18" charset="0"/>
              </a:rPr>
              <a:t>!</a:t>
            </a:r>
          </a:p>
          <a:p>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kể</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Năm</a:t>
            </a:r>
            <a:r>
              <a:rPr lang="en-US" sz="1600" i="1" dirty="0" smtClean="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trời</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kém</a:t>
            </a:r>
            <a:r>
              <a:rPr lang="en-US" sz="1600" i="1" dirty="0" smtClean="0">
                <a:latin typeface="Cambria" pitchFamily="18" charset="0"/>
              </a:rPr>
              <a:t> </a:t>
            </a:r>
            <a:r>
              <a:rPr lang="en-US" sz="1600" i="1" dirty="0" err="1" smtClean="0">
                <a:latin typeface="Cambria" pitchFamily="18" charset="0"/>
              </a:rPr>
              <a:t>đói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vay</a:t>
            </a:r>
            <a:r>
              <a:rPr lang="en-US" sz="1600" i="1" dirty="0" smtClean="0">
                <a:latin typeface="Cambria" pitchFamily="18" charset="0"/>
              </a:rPr>
              <a:t> </a:t>
            </a:r>
            <a:r>
              <a:rPr lang="en-US" sz="1600" i="1" dirty="0" err="1" smtClean="0">
                <a:latin typeface="Cambria" pitchFamily="18" charset="0"/>
              </a:rPr>
              <a:t>lương</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may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mất</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lủi</a:t>
            </a:r>
            <a:r>
              <a:rPr lang="en-US" sz="1600" i="1" dirty="0" smtClean="0">
                <a:latin typeface="Cambria" pitchFamily="18" charset="0"/>
              </a:rPr>
              <a:t> </a:t>
            </a:r>
            <a:r>
              <a:rPr lang="en-US" sz="1600" i="1" dirty="0" err="1" smtClean="0">
                <a:latin typeface="Cambria" pitchFamily="18" charset="0"/>
              </a:rPr>
              <a:t>thủi</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ốm</a:t>
            </a:r>
            <a:r>
              <a:rPr lang="en-US" sz="1600" i="1" dirty="0" smtClean="0">
                <a:latin typeface="Cambria" pitchFamily="18" charset="0"/>
              </a:rPr>
              <a:t> </a:t>
            </a:r>
            <a:r>
              <a:rPr lang="en-US" sz="1600" i="1" dirty="0" err="1" smtClean="0">
                <a:latin typeface="Cambria" pitchFamily="18" charset="0"/>
              </a:rPr>
              <a:t>yếu</a:t>
            </a:r>
            <a:r>
              <a:rPr lang="en-US" sz="1600" i="1" dirty="0" smtClean="0">
                <a:latin typeface="Cambria" pitchFamily="18" charset="0"/>
              </a:rPr>
              <a:t>, </a:t>
            </a:r>
            <a:r>
              <a:rPr lang="en-US" sz="1600" i="1" dirty="0" err="1" smtClean="0">
                <a:latin typeface="Cambria" pitchFamily="18" charset="0"/>
              </a:rPr>
              <a:t>kiếm</a:t>
            </a:r>
            <a:r>
              <a:rPr lang="en-US" sz="1600" i="1" dirty="0" smtClean="0">
                <a:latin typeface="Cambria" pitchFamily="18" charset="0"/>
              </a:rPr>
              <a:t> </a:t>
            </a:r>
            <a:r>
              <a:rPr lang="en-US" sz="1600" i="1" dirty="0" err="1" smtClean="0">
                <a:latin typeface="Cambria" pitchFamily="18" charset="0"/>
              </a:rPr>
              <a:t>bưa</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đủ</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chả</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nhiêu</a:t>
            </a:r>
            <a:r>
              <a:rPr lang="en-US" sz="1600" i="1" dirty="0" smtClean="0">
                <a:latin typeface="Cambria" pitchFamily="18" charset="0"/>
              </a:rPr>
              <a:t> </a:t>
            </a:r>
            <a:r>
              <a:rPr lang="en-US" sz="1600" i="1" dirty="0" err="1" smtClean="0">
                <a:latin typeface="Cambria" pitchFamily="18" charset="0"/>
              </a:rPr>
              <a:t>năm</a:t>
            </a:r>
            <a:r>
              <a:rPr lang="en-US" sz="1600" i="1" dirty="0" smtClean="0">
                <a:latin typeface="Cambria" pitchFamily="18" charset="0"/>
              </a:rPr>
              <a:t> </a:t>
            </a:r>
            <a:r>
              <a:rPr lang="en-US" sz="1600" i="1" dirty="0" err="1" smtClean="0">
                <a:latin typeface="Cambria" pitchFamily="18" charset="0"/>
              </a:rPr>
              <a:t>nghèo</a:t>
            </a:r>
            <a:r>
              <a:rPr lang="en-US" sz="1600" i="1" dirty="0" smtClean="0">
                <a:latin typeface="Cambria" pitchFamily="18" charset="0"/>
              </a:rPr>
              <a:t> </a:t>
            </a:r>
            <a:r>
              <a:rPr lang="en-US" sz="1600" i="1" dirty="0" err="1" smtClean="0">
                <a:latin typeface="Cambria" pitchFamily="18" charset="0"/>
              </a:rPr>
              <a:t>túng</a:t>
            </a:r>
            <a:r>
              <a:rPr lang="en-US" sz="1600" i="1" dirty="0" smtClean="0">
                <a:latin typeface="Cambria" pitchFamily="18" charset="0"/>
              </a:rPr>
              <a:t> </a:t>
            </a:r>
            <a:r>
              <a:rPr lang="en-US" sz="1600" i="1" dirty="0" err="1" smtClean="0">
                <a:latin typeface="Cambria" pitchFamily="18" charset="0"/>
              </a:rPr>
              <a:t>vẫn</a:t>
            </a:r>
            <a:r>
              <a:rPr lang="en-US" sz="1600" i="1" dirty="0" smtClean="0">
                <a:latin typeface="Cambria" pitchFamily="18" charset="0"/>
              </a:rPr>
              <a:t> </a:t>
            </a:r>
            <a:r>
              <a:rPr lang="en-US" sz="1600" i="1" dirty="0" err="1" smtClean="0">
                <a:latin typeface="Cambria" pitchFamily="18" charset="0"/>
              </a:rPr>
              <a:t>hoàn</a:t>
            </a:r>
            <a:r>
              <a:rPr lang="en-US" sz="1600" i="1" dirty="0" smtClean="0">
                <a:latin typeface="Cambria" pitchFamily="18" charset="0"/>
              </a:rPr>
              <a:t> </a:t>
            </a:r>
            <a:r>
              <a:rPr lang="en-US" sz="1600" i="1" dirty="0" err="1" smtClean="0">
                <a:latin typeface="Cambria" pitchFamily="18" charset="0"/>
              </a:rPr>
              <a:t>nghèo</a:t>
            </a:r>
            <a:r>
              <a:rPr lang="en-US" sz="1600" i="1" dirty="0" smtClean="0">
                <a:latin typeface="Cambria" pitchFamily="18" charset="0"/>
              </a:rPr>
              <a:t> </a:t>
            </a:r>
            <a:r>
              <a:rPr lang="en-US" sz="1600" i="1" dirty="0" err="1" smtClean="0">
                <a:latin typeface="Cambria" pitchFamily="18" charset="0"/>
              </a:rPr>
              <a:t>túng</a:t>
            </a:r>
            <a:r>
              <a:rPr lang="en-US" sz="1600" i="1" dirty="0" smtClean="0">
                <a:latin typeface="Cambria" pitchFamily="18" charset="0"/>
              </a:rPr>
              <a:t>, </a:t>
            </a:r>
            <a:r>
              <a:rPr lang="en-US" sz="1600" i="1" dirty="0" err="1" smtClean="0">
                <a:latin typeface="Cambria" pitchFamily="18" charset="0"/>
              </a:rPr>
              <a:t>món</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trả</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nhất</a:t>
            </a:r>
            <a:r>
              <a:rPr lang="en-US" sz="1600" i="1" dirty="0" smtClean="0">
                <a:latin typeface="Cambria" pitchFamily="18" charset="0"/>
              </a:rPr>
              <a:t> </a:t>
            </a:r>
            <a:r>
              <a:rPr lang="en-US" sz="1600" i="1" dirty="0" err="1" smtClean="0">
                <a:latin typeface="Cambria" pitchFamily="18" charset="0"/>
              </a:rPr>
              <a:t>định</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trả</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bận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đánh</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Hôm</a:t>
            </a:r>
            <a:r>
              <a:rPr lang="en-US" sz="1600" i="1" dirty="0" smtClean="0">
                <a:latin typeface="Cambria" pitchFamily="18" charset="0"/>
              </a:rPr>
              <a:t> nay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chăng</a:t>
            </a:r>
            <a:r>
              <a:rPr lang="en-US" sz="1600" i="1" dirty="0" smtClean="0">
                <a:latin typeface="Cambria" pitchFamily="18" charset="0"/>
              </a:rPr>
              <a:t> </a:t>
            </a:r>
            <a:r>
              <a:rPr lang="en-US" sz="1600" i="1" dirty="0" err="1" smtClean="0">
                <a:latin typeface="Cambria" pitchFamily="18" charset="0"/>
              </a:rPr>
              <a:t>tơ</a:t>
            </a:r>
            <a:r>
              <a:rPr lang="en-US" sz="1600" i="1" dirty="0" smtClean="0">
                <a:latin typeface="Cambria" pitchFamily="18" charset="0"/>
              </a:rPr>
              <a:t> </a:t>
            </a:r>
            <a:r>
              <a:rPr lang="en-US" sz="1600" i="1" dirty="0" err="1" smtClean="0">
                <a:latin typeface="Cambria" pitchFamily="18" charset="0"/>
              </a:rPr>
              <a:t>ngang</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đe</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vặt</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vặt</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thịt</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a:t>
            </a:r>
          </a:p>
          <a:p>
            <a:endParaRPr lang="en-US" dirty="0"/>
          </a:p>
        </p:txBody>
      </p:sp>
      <p:pic>
        <p:nvPicPr>
          <p:cNvPr id="10" name="Picture 4" descr="http://t2.gstatic.com/images?q=tbn:ANd9GcT3u8TbsxGqTRSrMmF48LJ9c5fR_22yUg-9Ti6tOhyPHtfnQg2fhA"/>
          <p:cNvPicPr>
            <a:picLocks noChangeAspect="1" noChangeArrowheads="1"/>
          </p:cNvPicPr>
          <p:nvPr/>
        </p:nvPicPr>
        <p:blipFill>
          <a:blip r:embed="rId3" cstate="print"/>
          <a:srcRect/>
          <a:stretch>
            <a:fillRect/>
          </a:stretch>
        </p:blipFill>
        <p:spPr bwMode="auto">
          <a:xfrm>
            <a:off x="6096000" y="3048000"/>
            <a:ext cx="1981200" cy="198120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0"/>
            <a:ext cx="6858000" cy="2554545"/>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xoè</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đừng</a:t>
            </a:r>
            <a:r>
              <a:rPr lang="en-US" sz="1600" i="1" dirty="0" smtClean="0">
                <a:latin typeface="Cambria" pitchFamily="18" charset="0"/>
              </a:rPr>
              <a:t> </a:t>
            </a:r>
            <a:r>
              <a:rPr lang="en-US" sz="1600" i="1" dirty="0" err="1" smtClean="0">
                <a:latin typeface="Cambria" pitchFamily="18" charset="0"/>
              </a:rPr>
              <a:t>sợ</a:t>
            </a:r>
            <a:r>
              <a:rPr lang="en-US" sz="1600" i="1" dirty="0" smtClean="0">
                <a:latin typeface="Cambria" pitchFamily="18" charset="0"/>
              </a:rPr>
              <a:t>. </a:t>
            </a:r>
            <a:r>
              <a:rPr lang="en-US" sz="1600" i="1" dirty="0" err="1" smtClean="0">
                <a:latin typeface="Cambria" pitchFamily="18" charset="0"/>
              </a:rPr>
              <a:t>Hãy</a:t>
            </a:r>
            <a:r>
              <a:rPr lang="en-US" sz="1600" i="1" dirty="0" smtClean="0">
                <a:latin typeface="Cambria" pitchFamily="18" charset="0"/>
              </a:rPr>
              <a:t> </a:t>
            </a:r>
            <a:r>
              <a:rPr lang="en-US" sz="1600" i="1" dirty="0" err="1" smtClean="0">
                <a:latin typeface="Cambria" pitchFamily="18" charset="0"/>
              </a:rPr>
              <a:t>trở</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cùng</a:t>
            </a:r>
            <a:r>
              <a:rPr lang="en-US" sz="1600" i="1" dirty="0" smtClean="0">
                <a:latin typeface="Cambria" pitchFamily="18" charset="0"/>
              </a:rPr>
              <a:t> </a:t>
            </a:r>
            <a:r>
              <a:rPr lang="en-US" sz="1600" i="1" dirty="0" err="1" smtClean="0">
                <a:latin typeface="Cambria" pitchFamily="18" charset="0"/>
              </a:rPr>
              <a:t>với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Ðứa</a:t>
            </a:r>
            <a:r>
              <a:rPr lang="en-US" sz="1600" i="1" dirty="0" smtClean="0">
                <a:latin typeface="Cambria" pitchFamily="18" charset="0"/>
              </a:rPr>
              <a:t> </a:t>
            </a:r>
            <a:r>
              <a:rPr lang="en-US" sz="1600" i="1" dirty="0" err="1" smtClean="0">
                <a:latin typeface="Cambria" pitchFamily="18" charset="0"/>
              </a:rPr>
              <a:t>độc</a:t>
            </a:r>
            <a:r>
              <a:rPr lang="en-US" sz="1600" i="1" dirty="0" smtClean="0">
                <a:latin typeface="Cambria" pitchFamily="18" charset="0"/>
              </a:rPr>
              <a:t> </a:t>
            </a:r>
            <a:r>
              <a:rPr lang="en-US" sz="1600" i="1" dirty="0" err="1" smtClean="0">
                <a:latin typeface="Cambria" pitchFamily="18" charset="0"/>
              </a:rPr>
              <a:t>ác</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thể</a:t>
            </a:r>
            <a:r>
              <a:rPr lang="en-US" sz="1600" i="1" dirty="0" smtClean="0">
                <a:latin typeface="Cambria" pitchFamily="18" charset="0"/>
              </a:rPr>
              <a:t> </a:t>
            </a:r>
            <a:r>
              <a:rPr lang="en-US" sz="1600" i="1" dirty="0" err="1" smtClean="0">
                <a:latin typeface="Cambria" pitchFamily="18" charset="0"/>
              </a:rPr>
              <a:t>cậy</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hiếp</a:t>
            </a:r>
            <a:r>
              <a:rPr lang="en-US" sz="1600" i="1" dirty="0" smtClean="0">
                <a:latin typeface="Cambria" pitchFamily="18" charset="0"/>
              </a:rPr>
              <a:t> </a:t>
            </a:r>
            <a:r>
              <a:rPr lang="en-US" sz="1600" i="1" dirty="0" err="1" smtClean="0">
                <a:latin typeface="Cambria" pitchFamily="18" charset="0"/>
              </a:rPr>
              <a:t>kẻ</a:t>
            </a:r>
            <a:r>
              <a:rPr lang="en-US" sz="1600" i="1" dirty="0" smtClean="0">
                <a:latin typeface="Cambria" pitchFamily="18" charset="0"/>
              </a:rPr>
              <a:t> </a:t>
            </a:r>
            <a:r>
              <a:rPr lang="en-US" sz="1600" i="1" dirty="0" err="1" smtClean="0">
                <a:latin typeface="Cambria" pitchFamily="18" charset="0"/>
              </a:rPr>
              <a:t>yếu</a:t>
            </a:r>
            <a:r>
              <a:rPr lang="en-US" sz="1600" i="1" dirty="0" smtClean="0">
                <a:latin typeface="Cambria" pitchFamily="18" charset="0"/>
              </a:rPr>
              <a:t>.  </a:t>
            </a:r>
            <a:r>
              <a:rPr lang="en-US" sz="1600" i="1" dirty="0" err="1" smtClean="0">
                <a:latin typeface="Cambria" pitchFamily="18" charset="0"/>
              </a:rPr>
              <a:t>Ðời</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dắt</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a:t>
            </a:r>
          </a:p>
          <a:p>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quãng</a:t>
            </a:r>
            <a:r>
              <a:rPr lang="en-US" sz="1600" i="1" dirty="0" smtClean="0">
                <a:latin typeface="Cambria" pitchFamily="18" charset="0"/>
              </a:rPr>
              <a:t>, </a:t>
            </a:r>
            <a:r>
              <a:rPr lang="en-US" sz="1600" i="1" dirty="0" err="1" smtClean="0">
                <a:latin typeface="Cambria" pitchFamily="18" charset="0"/>
              </a:rPr>
              <a:t>tới</a:t>
            </a:r>
            <a:r>
              <a:rPr lang="en-US" sz="1600" i="1" dirty="0" smtClean="0">
                <a:latin typeface="Cambria" pitchFamily="18" charset="0"/>
              </a:rPr>
              <a:t> </a:t>
            </a:r>
            <a:r>
              <a:rPr lang="en-US" sz="1600" i="1" dirty="0" err="1" smtClean="0">
                <a:latin typeface="Cambria" pitchFamily="18" charset="0"/>
              </a:rPr>
              <a:t>chỗ</a:t>
            </a:r>
            <a:r>
              <a:rPr lang="en-US" sz="1600" i="1" dirty="0" smtClean="0">
                <a:latin typeface="Cambria" pitchFamily="18" charset="0"/>
              </a:rPr>
              <a:t> </a:t>
            </a:r>
            <a:r>
              <a:rPr lang="en-US" sz="1600" i="1" dirty="0" err="1" smtClean="0">
                <a:latin typeface="Cambria" pitchFamily="18" charset="0"/>
              </a:rPr>
              <a:t>mai</a:t>
            </a:r>
            <a:r>
              <a:rPr lang="en-US" sz="1600" i="1" dirty="0" smtClean="0">
                <a:latin typeface="Cambria" pitchFamily="18" charset="0"/>
              </a:rPr>
              <a:t> </a:t>
            </a:r>
            <a:r>
              <a:rPr lang="en-US" sz="1600" i="1" dirty="0" err="1" smtClean="0">
                <a:latin typeface="Cambria" pitchFamily="18" charset="0"/>
              </a:rPr>
              <a:t>phục</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a:t>
            </a:r>
          </a:p>
          <a:p>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công</a:t>
            </a:r>
            <a:r>
              <a:rPr lang="en-US" sz="1600" i="1" dirty="0" smtClean="0">
                <a:latin typeface="Cambria" pitchFamily="18" charset="0"/>
              </a:rPr>
              <a:t> </a:t>
            </a:r>
            <a:r>
              <a:rPr lang="en-US" sz="1600" i="1" dirty="0" err="1" smtClean="0">
                <a:latin typeface="Cambria" pitchFamily="18" charset="0"/>
              </a:rPr>
              <a:t>phu</a:t>
            </a:r>
            <a:r>
              <a:rPr lang="en-US" sz="1600" i="1" dirty="0" smtClean="0">
                <a:latin typeface="Cambria" pitchFamily="18" charset="0"/>
              </a:rPr>
              <a:t> </a:t>
            </a:r>
            <a:r>
              <a:rPr lang="en-US" sz="1600" i="1" dirty="0" err="1" smtClean="0">
                <a:latin typeface="Cambria" pitchFamily="18" charset="0"/>
              </a:rPr>
              <a:t>chăng</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nọ</a:t>
            </a:r>
            <a:r>
              <a:rPr lang="en-US" sz="1600" i="1" dirty="0" smtClean="0">
                <a:latin typeface="Cambria" pitchFamily="18" charset="0"/>
              </a:rPr>
              <a:t> sang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chằng</a:t>
            </a:r>
            <a:r>
              <a:rPr lang="en-US" sz="1600" i="1" dirty="0" smtClean="0">
                <a:latin typeface="Cambria" pitchFamily="18" charset="0"/>
              </a:rPr>
              <a:t> </a:t>
            </a:r>
            <a:r>
              <a:rPr lang="en-US" sz="1600" i="1" dirty="0" err="1" smtClean="0">
                <a:latin typeface="Cambria" pitchFamily="18" charset="0"/>
              </a:rPr>
              <a:t>chịt</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nhiêu</a:t>
            </a:r>
            <a:r>
              <a:rPr lang="en-US" sz="1600" i="1" dirty="0" smtClean="0">
                <a:latin typeface="Cambria" pitchFamily="18" charset="0"/>
              </a:rPr>
              <a:t> </a:t>
            </a:r>
            <a:r>
              <a:rPr lang="en-US" sz="1600" i="1" dirty="0" err="1" smtClean="0">
                <a:latin typeface="Cambria" pitchFamily="18" charset="0"/>
              </a:rPr>
              <a:t>tơ</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trùng</a:t>
            </a:r>
            <a:r>
              <a:rPr lang="en-US" sz="1600" i="1" dirty="0" smtClean="0">
                <a:latin typeface="Cambria" pitchFamily="18" charset="0"/>
              </a:rPr>
              <a:t> </a:t>
            </a:r>
            <a:r>
              <a:rPr lang="en-US" sz="1600" i="1" dirty="0" err="1" smtClean="0">
                <a:latin typeface="Cambria" pitchFamily="18" charset="0"/>
              </a:rPr>
              <a:t>trùng</a:t>
            </a:r>
            <a:r>
              <a:rPr lang="en-US" sz="1600" i="1" dirty="0" smtClean="0">
                <a:latin typeface="Cambria" pitchFamily="18" charset="0"/>
              </a:rPr>
              <a:t> </a:t>
            </a:r>
            <a:r>
              <a:rPr lang="en-US" sz="1600" i="1" dirty="0" err="1" smtClean="0">
                <a:latin typeface="Cambria" pitchFamily="18" charset="0"/>
              </a:rPr>
              <a:t>điệp</a:t>
            </a:r>
            <a:r>
              <a:rPr lang="en-US" sz="1600" i="1" dirty="0" smtClean="0">
                <a:latin typeface="Cambria" pitchFamily="18" charset="0"/>
              </a:rPr>
              <a:t> </a:t>
            </a:r>
            <a:r>
              <a:rPr lang="en-US" sz="1600" i="1" dirty="0" err="1" smtClean="0">
                <a:latin typeface="Cambria" pitchFamily="18" charset="0"/>
              </a:rPr>
              <a:t>điệp</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chú</a:t>
            </a:r>
            <a:r>
              <a:rPr lang="en-US" sz="1600" i="1" dirty="0" smtClean="0">
                <a:latin typeface="Cambria" pitchFamily="18" charset="0"/>
              </a:rPr>
              <a:t> </a:t>
            </a:r>
            <a:r>
              <a:rPr lang="en-US" sz="1600" i="1" dirty="0" err="1" smtClean="0">
                <a:latin typeface="Cambria" pitchFamily="18" charset="0"/>
              </a:rPr>
              <a:t>Muỗi</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r>
              <a:rPr lang="en-US" sz="1600" i="1" dirty="0" err="1" smtClean="0">
                <a:latin typeface="Cambria" pitchFamily="18" charset="0"/>
              </a:rPr>
              <a:t>nhỏ</a:t>
            </a:r>
            <a:r>
              <a:rPr lang="en-US" sz="1600" i="1" dirty="0" smtClean="0">
                <a:latin typeface="Cambria" pitchFamily="18" charset="0"/>
              </a:rPr>
              <a:t> </a:t>
            </a:r>
            <a:r>
              <a:rPr lang="en-US" sz="1600" i="1" dirty="0" err="1" smtClean="0">
                <a:latin typeface="Cambria" pitchFamily="18" charset="0"/>
              </a:rPr>
              <a:t>nhất</a:t>
            </a:r>
            <a:r>
              <a:rPr lang="en-US" sz="1600" i="1" dirty="0" smtClean="0">
                <a:latin typeface="Cambria" pitchFamily="18" charset="0"/>
              </a:rPr>
              <a:t> </a:t>
            </a:r>
            <a:r>
              <a:rPr lang="en-US" sz="1600" i="1" dirty="0" err="1" smtClean="0">
                <a:latin typeface="Cambria" pitchFamily="18" charset="0"/>
              </a:rPr>
              <a:t>loài</a:t>
            </a:r>
            <a:r>
              <a:rPr lang="en-US" sz="1600" i="1" dirty="0" smtClean="0">
                <a:latin typeface="Cambria" pitchFamily="18" charset="0"/>
              </a:rPr>
              <a:t> </a:t>
            </a:r>
            <a:r>
              <a:rPr lang="en-US" sz="1600" i="1" dirty="0" err="1" smtClean="0">
                <a:latin typeface="Cambria" pitchFamily="18" charset="0"/>
              </a:rPr>
              <a:t>muỗi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chui</a:t>
            </a:r>
            <a:r>
              <a:rPr lang="en-US" sz="1600" i="1" dirty="0" smtClean="0">
                <a:latin typeface="Cambria" pitchFamily="18" charset="0"/>
              </a:rPr>
              <a:t> </a:t>
            </a:r>
            <a:r>
              <a:rPr lang="en-US" sz="1600" i="1" dirty="0" err="1" smtClean="0">
                <a:latin typeface="Cambria" pitchFamily="18" charset="0"/>
              </a:rPr>
              <a:t>lọt</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thêm</a:t>
            </a:r>
            <a:r>
              <a:rPr lang="en-US" sz="1600" i="1" dirty="0" smtClean="0">
                <a:latin typeface="Cambria" pitchFamily="18" charset="0"/>
              </a:rPr>
              <a:t>, </a:t>
            </a:r>
            <a:r>
              <a:rPr lang="en-US" sz="1600" i="1" dirty="0" err="1" smtClean="0">
                <a:latin typeface="Cambria" pitchFamily="18" charset="0"/>
              </a:rPr>
              <a:t>sừng</a:t>
            </a:r>
            <a:r>
              <a:rPr lang="en-US" sz="1600" i="1" dirty="0" smtClean="0">
                <a:latin typeface="Cambria" pitchFamily="18" charset="0"/>
              </a:rPr>
              <a:t> </a:t>
            </a:r>
            <a:r>
              <a:rPr lang="en-US" sz="1600" i="1" dirty="0" err="1" smtClean="0">
                <a:latin typeface="Cambria" pitchFamily="18" charset="0"/>
              </a:rPr>
              <a:t>sững</a:t>
            </a:r>
            <a:r>
              <a:rPr lang="en-US" sz="1600" i="1" dirty="0" smtClean="0">
                <a:latin typeface="Cambria" pitchFamily="18" charset="0"/>
              </a:rPr>
              <a:t> </a:t>
            </a:r>
            <a:r>
              <a:rPr lang="en-US" sz="1600" i="1" dirty="0" err="1" smtClean="0">
                <a:latin typeface="Cambria" pitchFamily="18" charset="0"/>
              </a:rPr>
              <a:t>giữa</a:t>
            </a:r>
            <a:r>
              <a:rPr lang="en-US" sz="1600" i="1" dirty="0" smtClean="0">
                <a:latin typeface="Cambria" pitchFamily="18" charset="0"/>
              </a:rPr>
              <a:t> </a:t>
            </a:r>
            <a:r>
              <a:rPr lang="en-US" sz="1600" i="1" dirty="0" err="1" smtClean="0">
                <a:latin typeface="Cambria" pitchFamily="18" charset="0"/>
              </a:rPr>
              <a:t>lối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canh</a:t>
            </a:r>
            <a:r>
              <a:rPr lang="en-US" sz="1600" i="1" dirty="0" smtClean="0">
                <a:latin typeface="Cambria" pitchFamily="18" charset="0"/>
              </a:rPr>
              <a:t> </a:t>
            </a:r>
            <a:r>
              <a:rPr lang="en-US" sz="1600" i="1" dirty="0" err="1" smtClean="0">
                <a:latin typeface="Cambria" pitchFamily="18" charset="0"/>
              </a:rPr>
              <a:t>gác</a:t>
            </a:r>
            <a:r>
              <a:rPr lang="en-US" sz="1600" i="1" dirty="0" smtClean="0">
                <a:latin typeface="Cambria" pitchFamily="18" charset="0"/>
              </a:rPr>
              <a:t>.  </a:t>
            </a:r>
            <a:r>
              <a:rPr lang="en-US" sz="1600" i="1" dirty="0" err="1" smtClean="0">
                <a:latin typeface="Cambria" pitchFamily="18" charset="0"/>
              </a:rPr>
              <a:t>Hễ</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bóng</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hiệu</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lũ</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nấp</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kéo</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a:t>
            </a:r>
          </a:p>
          <a:p>
            <a:endParaRPr lang="en-US" sz="1600" i="1" dirty="0" smtClean="0">
              <a:latin typeface="Cambria" pitchFamily="18" charset="0"/>
            </a:endParaRPr>
          </a:p>
        </p:txBody>
      </p:sp>
      <p:pic>
        <p:nvPicPr>
          <p:cNvPr id="4" name="Picture 4" descr="http://t3.gstatic.com/images?q=tbn:ANd9GcTIpejljw2JVn6LZ_FgwmSsx2hpgkmfagvtklQ5m8pFRQ29TcdW"/>
          <p:cNvPicPr>
            <a:picLocks noChangeAspect="1" noChangeArrowheads="1"/>
          </p:cNvPicPr>
          <p:nvPr/>
        </p:nvPicPr>
        <p:blipFill>
          <a:blip r:embed="rId2" cstate="print"/>
          <a:srcRect/>
          <a:stretch>
            <a:fillRect/>
          </a:stretch>
        </p:blipFill>
        <p:spPr bwMode="auto">
          <a:xfrm>
            <a:off x="6858000" y="4419600"/>
            <a:ext cx="2057400" cy="1800226"/>
          </a:xfrm>
          <a:prstGeom prst="rect">
            <a:avLst/>
          </a:prstGeom>
          <a:noFill/>
        </p:spPr>
      </p:pic>
      <p:sp>
        <p:nvSpPr>
          <p:cNvPr id="6" name="TextBox 5"/>
          <p:cNvSpPr txBox="1"/>
          <p:nvPr/>
        </p:nvSpPr>
        <p:spPr>
          <a:xfrm>
            <a:off x="0" y="4343400"/>
            <a:ext cx="6477000" cy="2062103"/>
          </a:xfrm>
          <a:prstGeom prst="rect">
            <a:avLst/>
          </a:prstGeom>
          <a:noFill/>
        </p:spPr>
        <p:txBody>
          <a:bodyPr wrap="square" rtlCol="0">
            <a:spAutoFit/>
          </a:bodyPr>
          <a:lstStyle/>
          <a:p>
            <a:endParaRPr lang="en-US" sz="1600" i="1" dirty="0" smtClean="0">
              <a:latin typeface="Cambria" pitchFamily="18" charset="0"/>
            </a:endParaRPr>
          </a:p>
          <a:p>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hốc</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to </a:t>
            </a:r>
            <a:r>
              <a:rPr lang="en-US" sz="1600" i="1" dirty="0" err="1" smtClean="0">
                <a:latin typeface="Cambria" pitchFamily="18" charset="0"/>
              </a:rPr>
              <a:t>nhất</a:t>
            </a:r>
            <a:r>
              <a:rPr lang="en-US" sz="1600" i="1" dirty="0" smtClean="0">
                <a:latin typeface="Cambria" pitchFamily="18" charset="0"/>
              </a:rPr>
              <a:t>, cong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nhảy</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vách</a:t>
            </a:r>
            <a:r>
              <a:rPr lang="en-US" sz="1600" i="1" dirty="0" smtClean="0">
                <a:latin typeface="Cambria" pitchFamily="18" charset="0"/>
              </a:rPr>
              <a:t> </a:t>
            </a:r>
            <a:r>
              <a:rPr lang="en-US" sz="1600" i="1" dirty="0" err="1" smtClean="0">
                <a:latin typeface="Cambria" pitchFamily="18" charset="0"/>
              </a:rPr>
              <a:t>nhảy</a:t>
            </a:r>
            <a:r>
              <a:rPr lang="en-US" sz="1600" i="1" dirty="0" smtClean="0">
                <a:latin typeface="Cambria" pitchFamily="18" charset="0"/>
              </a:rPr>
              <a:t> </a:t>
            </a:r>
            <a:r>
              <a:rPr lang="en-US" sz="1600" i="1" dirty="0" err="1" smtClean="0">
                <a:latin typeface="Cambria" pitchFamily="18" charset="0"/>
              </a:rPr>
              <a:t>kèm</a:t>
            </a:r>
            <a:r>
              <a:rPr lang="en-US" sz="1600" i="1" dirty="0" smtClean="0">
                <a:latin typeface="Cambria" pitchFamily="18" charset="0"/>
              </a:rPr>
              <a:t>.  </a:t>
            </a:r>
            <a:r>
              <a:rPr lang="en-US" sz="1600" i="1" dirty="0" err="1" smtClean="0">
                <a:latin typeface="Cambria" pitchFamily="18" charset="0"/>
              </a:rPr>
              <a:t>Ðúng</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vị</a:t>
            </a:r>
            <a:r>
              <a:rPr lang="en-US" sz="1600" i="1" dirty="0" smtClean="0">
                <a:latin typeface="Cambria" pitchFamily="18" charset="0"/>
              </a:rPr>
              <a:t> </a:t>
            </a:r>
            <a:r>
              <a:rPr lang="en-US" sz="1600" i="1" dirty="0" err="1" smtClean="0">
                <a:latin typeface="Cambria" pitchFamily="18" charset="0"/>
              </a:rPr>
              <a:t>chúa</a:t>
            </a:r>
            <a:r>
              <a:rPr lang="en-US" sz="1600" i="1" dirty="0" smtClean="0">
                <a:latin typeface="Cambria" pitchFamily="18" charset="0"/>
              </a:rPr>
              <a:t> </a:t>
            </a:r>
            <a:r>
              <a:rPr lang="en-US" sz="1600" i="1" dirty="0" err="1" smtClean="0">
                <a:latin typeface="Cambria" pitchFamily="18" charset="0"/>
              </a:rPr>
              <a:t>trùm</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Nom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đanh</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nặc</a:t>
            </a:r>
            <a:r>
              <a:rPr lang="en-US" sz="1600" i="1" dirty="0" smtClean="0">
                <a:latin typeface="Cambria" pitchFamily="18" charset="0"/>
              </a:rPr>
              <a:t> </a:t>
            </a:r>
            <a:r>
              <a:rPr lang="en-US" sz="1600" i="1" dirty="0" err="1" smtClean="0">
                <a:latin typeface="Cambria" pitchFamily="18" charset="0"/>
              </a:rPr>
              <a:t>nô</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Vậy</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tiên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hãy</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oai</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quay </a:t>
            </a:r>
            <a:r>
              <a:rPr lang="en-US" sz="1600" i="1" dirty="0" err="1" smtClean="0">
                <a:latin typeface="Cambria" pitchFamily="18" charset="0"/>
              </a:rPr>
              <a:t>phắt</a:t>
            </a:r>
            <a:r>
              <a:rPr lang="en-US" sz="1600" i="1" dirty="0" smtClean="0">
                <a:latin typeface="Cambria" pitchFamily="18" charset="0"/>
              </a:rPr>
              <a:t> </a:t>
            </a:r>
            <a:r>
              <a:rPr lang="en-US" sz="1600" i="1" dirty="0" err="1" smtClean="0">
                <a:latin typeface="Cambria" pitchFamily="18" charset="0"/>
              </a:rPr>
              <a:t>lưng</a:t>
            </a:r>
            <a:r>
              <a:rPr lang="en-US" sz="1600" i="1" dirty="0" smtClean="0">
                <a:latin typeface="Cambria" pitchFamily="18" charset="0"/>
              </a:rPr>
              <a:t>, </a:t>
            </a:r>
            <a:r>
              <a:rPr lang="en-US" sz="1600" i="1" dirty="0" err="1" smtClean="0">
                <a:latin typeface="Cambria" pitchFamily="18" charset="0"/>
              </a:rPr>
              <a:t>phóng</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đạp</a:t>
            </a:r>
            <a:r>
              <a:rPr lang="en-US" sz="1600" i="1" dirty="0" smtClean="0">
                <a:latin typeface="Cambria" pitchFamily="18" charset="0"/>
              </a:rPr>
              <a:t> </a:t>
            </a:r>
            <a:r>
              <a:rPr lang="en-US" sz="1600" i="1" dirty="0" err="1" smtClean="0">
                <a:latin typeface="Cambria" pitchFamily="18" charset="0"/>
              </a:rPr>
              <a:t>mạnh</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đạp</a:t>
            </a:r>
            <a:r>
              <a:rPr lang="en-US" sz="1600" i="1" dirty="0" smtClean="0">
                <a:latin typeface="Cambria" pitchFamily="18" charset="0"/>
              </a:rPr>
              <a:t>.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nọ</a:t>
            </a:r>
            <a:r>
              <a:rPr lang="en-US" sz="1600" i="1" dirty="0" smtClean="0">
                <a:latin typeface="Cambria" pitchFamily="18" charset="0"/>
              </a:rPr>
              <a:t> </a:t>
            </a:r>
            <a:r>
              <a:rPr lang="en-US" sz="1600" i="1" dirty="0" err="1" smtClean="0">
                <a:latin typeface="Cambria" pitchFamily="18" charset="0"/>
              </a:rPr>
              <a:t>hoảng</a:t>
            </a:r>
            <a:r>
              <a:rPr lang="en-US" sz="1600" i="1" dirty="0" smtClean="0">
                <a:latin typeface="Cambria" pitchFamily="18" charset="0"/>
              </a:rPr>
              <a:t> </a:t>
            </a:r>
            <a:r>
              <a:rPr lang="en-US" sz="1600" i="1" dirty="0" err="1" smtClean="0">
                <a:latin typeface="Cambria" pitchFamily="18" charset="0"/>
              </a:rPr>
              <a:t>hốt</a:t>
            </a:r>
            <a:r>
              <a:rPr lang="en-US" sz="1600" i="1" dirty="0" smtClean="0">
                <a:latin typeface="Cambria" pitchFamily="18" charset="0"/>
              </a:rPr>
              <a:t>, co </a:t>
            </a:r>
            <a:r>
              <a:rPr lang="en-US" sz="1600" i="1" dirty="0" err="1" smtClean="0">
                <a:latin typeface="Cambria" pitchFamily="18" charset="0"/>
              </a:rPr>
              <a:t>dúm</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hãi</a:t>
            </a:r>
            <a:r>
              <a:rPr lang="en-US" sz="1600" i="1" dirty="0" smtClean="0">
                <a:latin typeface="Cambria" pitchFamily="18" charset="0"/>
              </a:rPr>
              <a:t> </a:t>
            </a:r>
            <a:r>
              <a:rPr lang="en-US" sz="1600" i="1" dirty="0" err="1" smtClean="0">
                <a:latin typeface="Cambria" pitchFamily="18" charset="0"/>
              </a:rPr>
              <a:t>ngay</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rập</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xuống</a:t>
            </a:r>
            <a:r>
              <a:rPr lang="en-US" sz="1600" i="1" dirty="0" smtClean="0">
                <a:latin typeface="Cambria" pitchFamily="18" charset="0"/>
              </a:rPr>
              <a:t> </a:t>
            </a:r>
            <a:r>
              <a:rPr lang="en-US" sz="1600" i="1" dirty="0" err="1" smtClean="0">
                <a:latin typeface="Cambria" pitchFamily="18" charset="0"/>
              </a:rPr>
              <a:t>đất</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chày</a:t>
            </a:r>
            <a:r>
              <a:rPr lang="en-US" sz="1600" i="1" dirty="0" smtClean="0">
                <a:latin typeface="Cambria" pitchFamily="18" charset="0"/>
              </a:rPr>
              <a:t> </a:t>
            </a:r>
            <a:r>
              <a:rPr lang="en-US" sz="1600" i="1" dirty="0" err="1" smtClean="0">
                <a:latin typeface="Cambria" pitchFamily="18" charset="0"/>
              </a:rPr>
              <a:t>giã</a:t>
            </a:r>
            <a:r>
              <a:rPr lang="en-US" sz="1600" i="1" dirty="0" smtClean="0">
                <a:latin typeface="Cambria" pitchFamily="18" charset="0"/>
              </a:rPr>
              <a:t> </a:t>
            </a:r>
            <a:r>
              <a:rPr lang="en-US" sz="1600" i="1" dirty="0" err="1" smtClean="0">
                <a:latin typeface="Cambria" pitchFamily="18" charset="0"/>
              </a:rPr>
              <a:t>gạo</a:t>
            </a:r>
            <a:r>
              <a:rPr lang="en-US" sz="1600" i="1" dirty="0" smtClean="0">
                <a:latin typeface="Cambria" pitchFamily="18" charset="0"/>
              </a:rPr>
              <a:t>, </a:t>
            </a:r>
            <a:r>
              <a:rPr lang="en-US" sz="1600" i="1" dirty="0" err="1" smtClean="0">
                <a:latin typeface="Cambria" pitchFamily="18" charset="0"/>
              </a:rPr>
              <a:t>tỏ</a:t>
            </a:r>
            <a:r>
              <a:rPr lang="en-US" sz="1600" i="1" dirty="0" smtClean="0">
                <a:latin typeface="Cambria" pitchFamily="18" charset="0"/>
              </a:rPr>
              <a:t> ý </a:t>
            </a:r>
            <a:r>
              <a:rPr lang="en-US" sz="1600" i="1" dirty="0" err="1" smtClean="0">
                <a:latin typeface="Cambria" pitchFamily="18" charset="0"/>
              </a:rPr>
              <a:t>hối</a:t>
            </a:r>
            <a:r>
              <a:rPr lang="en-US" sz="1600" i="1" dirty="0" smtClean="0">
                <a:latin typeface="Cambria" pitchFamily="18" charset="0"/>
              </a:rPr>
              <a:t> </a:t>
            </a:r>
            <a:r>
              <a:rPr lang="en-US" sz="1600" i="1" dirty="0" err="1" smtClean="0">
                <a:latin typeface="Cambria" pitchFamily="18" charset="0"/>
              </a:rPr>
              <a:t>hận</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sự</a:t>
            </a:r>
            <a:r>
              <a:rPr lang="en-US" sz="1600" i="1" dirty="0" smtClean="0">
                <a:latin typeface="Cambria" pitchFamily="18" charset="0"/>
              </a:rPr>
              <a:t> </a:t>
            </a:r>
            <a:r>
              <a:rPr lang="en-US" sz="1600" i="1" dirty="0" err="1" smtClean="0">
                <a:latin typeface="Cambria" pitchFamily="18" charset="0"/>
              </a:rPr>
              <a:t>hãi</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điều</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đó</a:t>
            </a:r>
            <a:r>
              <a:rPr lang="en-US" sz="1600" i="1" dirty="0" smtClean="0">
                <a:latin typeface="Cambria" pitchFamily="18" charset="0"/>
              </a:rPr>
              <a:t>- </a:t>
            </a:r>
            <a:r>
              <a:rPr lang="en-US" sz="1600" i="1" dirty="0" err="1" smtClean="0">
                <a:latin typeface="Cambria" pitchFamily="18" charset="0"/>
              </a:rPr>
              <a:t>điều</a:t>
            </a:r>
            <a:r>
              <a:rPr lang="en-US" sz="1600" i="1" dirty="0" smtClean="0">
                <a:latin typeface="Cambria" pitchFamily="18" charset="0"/>
              </a:rPr>
              <a:t> </a:t>
            </a:r>
            <a:r>
              <a:rPr lang="en-US" sz="1600" i="1" dirty="0" err="1" smtClean="0">
                <a:latin typeface="Cambria" pitchFamily="18" charset="0"/>
              </a:rPr>
              <a:t>đó</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lẽ</a:t>
            </a:r>
            <a:r>
              <a:rPr lang="en-US" sz="1600" i="1" dirty="0" smtClean="0">
                <a:latin typeface="Cambria" pitchFamily="18" charset="0"/>
              </a:rPr>
              <a:t>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a:t>
            </a:r>
            <a:endParaRPr lang="en-US" sz="1600" i="1" dirty="0" smtClean="0">
              <a:latin typeface="Cambria" pitchFamily="18" charset="0"/>
            </a:endParaRPr>
          </a:p>
        </p:txBody>
      </p:sp>
      <p:sp>
        <p:nvSpPr>
          <p:cNvPr id="7" name="TextBox 6"/>
          <p:cNvSpPr txBox="1"/>
          <p:nvPr/>
        </p:nvSpPr>
        <p:spPr>
          <a:xfrm>
            <a:off x="0" y="2438400"/>
            <a:ext cx="9144000" cy="1815882"/>
          </a:xfrm>
          <a:prstGeom prst="rect">
            <a:avLst/>
          </a:prstGeom>
          <a:noFill/>
        </p:spPr>
        <p:txBody>
          <a:bodyPr wrap="square" rtlCol="0">
            <a:spAutoFit/>
          </a:bodyPr>
          <a:lstStyle/>
          <a:p>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gần</a:t>
            </a:r>
            <a:r>
              <a:rPr lang="en-US" sz="1600" i="1" dirty="0" smtClean="0">
                <a:latin typeface="Cambria" pitchFamily="18" charset="0"/>
              </a:rPr>
              <a:t> </a:t>
            </a:r>
            <a:r>
              <a:rPr lang="en-US" sz="1600" i="1" dirty="0" err="1" smtClean="0">
                <a:latin typeface="Cambria" pitchFamily="18" charset="0"/>
              </a:rPr>
              <a:t>tới</a:t>
            </a:r>
            <a:r>
              <a:rPr lang="en-US" sz="1600" i="1" dirty="0" smtClean="0">
                <a:latin typeface="Cambria" pitchFamily="18" charset="0"/>
              </a:rPr>
              <a:t> </a:t>
            </a:r>
            <a:r>
              <a:rPr lang="en-US" sz="1600" i="1" dirty="0" err="1" smtClean="0">
                <a:latin typeface="Cambria" pitchFamily="18" charset="0"/>
              </a:rPr>
              <a:t>mạng</a:t>
            </a:r>
            <a:r>
              <a:rPr lang="en-US" sz="1600" i="1" dirty="0" smtClean="0">
                <a:latin typeface="Cambria" pitchFamily="18" charset="0"/>
              </a:rPr>
              <a:t> </a:t>
            </a:r>
            <a:r>
              <a:rPr lang="en-US" sz="1600" i="1" dirty="0" err="1" smtClean="0">
                <a:latin typeface="Cambria" pitchFamily="18" charset="0"/>
              </a:rPr>
              <a:t>lưới</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khe</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xung</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lủng</a:t>
            </a:r>
            <a:r>
              <a:rPr lang="en-US" sz="1600" i="1" dirty="0" smtClean="0">
                <a:latin typeface="Cambria" pitchFamily="18" charset="0"/>
              </a:rPr>
              <a:t> </a:t>
            </a:r>
            <a:r>
              <a:rPr lang="en-US" sz="1600" i="1" dirty="0" err="1" smtClean="0">
                <a:latin typeface="Cambria" pitchFamily="18" charset="0"/>
              </a:rPr>
              <a:t>củng</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con,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già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trẻ</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tường</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võng</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cây</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ma ...  </a:t>
            </a:r>
            <a:r>
              <a:rPr lang="en-US" sz="1600" i="1" dirty="0" err="1" smtClean="0">
                <a:latin typeface="Cambria" pitchFamily="18" charset="0"/>
              </a:rPr>
              <a:t>đủ</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Chúng</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im</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coi</a:t>
            </a:r>
            <a:r>
              <a:rPr lang="en-US" sz="1600" i="1" dirty="0" smtClean="0">
                <a:latin typeface="Cambria" pitchFamily="18" charset="0"/>
              </a:rPr>
              <a:t> </a:t>
            </a:r>
            <a:r>
              <a:rPr lang="en-US" sz="1600" i="1" dirty="0" err="1" smtClean="0">
                <a:latin typeface="Cambria" pitchFamily="18" charset="0"/>
              </a:rPr>
              <a:t>vẻ</a:t>
            </a:r>
            <a:r>
              <a:rPr lang="en-US" sz="1600" i="1" dirty="0" smtClean="0">
                <a:latin typeface="Cambria" pitchFamily="18" charset="0"/>
              </a:rPr>
              <a:t> hung </a:t>
            </a:r>
            <a:r>
              <a:rPr lang="en-US" sz="1600" i="1" dirty="0" err="1" smtClean="0">
                <a:latin typeface="Cambria" pitchFamily="18" charset="0"/>
              </a:rPr>
              <a:t>dữ</a:t>
            </a:r>
            <a:r>
              <a:rPr lang="en-US" sz="1600" i="1" dirty="0" smtClean="0">
                <a:latin typeface="Cambria" pitchFamily="18" charset="0"/>
              </a:rPr>
              <a:t>.</a:t>
            </a:r>
          </a:p>
          <a:p>
            <a:endParaRPr lang="en-US" sz="1600" i="1" dirty="0" smtClean="0">
              <a:latin typeface="Cambria" pitchFamily="18" charset="0"/>
            </a:endParaRPr>
          </a:p>
          <a:p>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bíu</a:t>
            </a:r>
            <a:r>
              <a:rPr lang="en-US" sz="1600" i="1" dirty="0" smtClean="0">
                <a:latin typeface="Cambria" pitchFamily="18" charset="0"/>
              </a:rPr>
              <a:t> </a:t>
            </a:r>
            <a:r>
              <a:rPr lang="en-US" sz="1600" i="1" dirty="0" err="1" smtClean="0">
                <a:latin typeface="Cambria" pitchFamily="18" charset="0"/>
              </a:rPr>
              <a:t>lấy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nấp</a:t>
            </a:r>
            <a:r>
              <a:rPr lang="en-US" sz="1600" i="1" dirty="0" smtClean="0">
                <a:latin typeface="Cambria" pitchFamily="18" charset="0"/>
              </a:rPr>
              <a:t> </a:t>
            </a:r>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khiếp</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thu</a:t>
            </a:r>
            <a:r>
              <a:rPr lang="en-US" sz="1600" i="1" dirty="0" smtClean="0">
                <a:latin typeface="Cambria" pitchFamily="18" charset="0"/>
              </a:rPr>
              <a:t> </a:t>
            </a:r>
            <a:r>
              <a:rPr lang="en-US" sz="1600" i="1" dirty="0" err="1" smtClean="0">
                <a:latin typeface="Cambria" pitchFamily="18" charset="0"/>
              </a:rPr>
              <a:t>mãi</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lẽ</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trông</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cất</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hỏi</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a:t>
            </a:r>
          </a:p>
          <a:p>
            <a:r>
              <a:rPr lang="en-US" sz="1600" i="1" dirty="0" smtClean="0">
                <a:latin typeface="Cambria" pitchFamily="18" charset="0"/>
              </a:rPr>
              <a:t>    - Ai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chóp</a:t>
            </a:r>
            <a:r>
              <a:rPr lang="en-US" sz="1600" i="1" dirty="0" smtClean="0">
                <a:latin typeface="Cambria" pitchFamily="18" charset="0"/>
              </a:rPr>
              <a:t> </a:t>
            </a:r>
            <a:r>
              <a:rPr lang="en-US" sz="1600" i="1" dirty="0" err="1" smtClean="0">
                <a:latin typeface="Cambria" pitchFamily="18" charset="0"/>
              </a:rPr>
              <a:t>bu</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Ra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chuyện</a:t>
            </a:r>
            <a:r>
              <a:rPr lang="en-US" sz="1600" i="1" dirty="0" smtClean="0">
                <a:latin typeface="Cambria" pitchFamily="18" charset="0"/>
              </a:rPr>
              <a:t>.</a:t>
            </a:r>
            <a:endParaRPr lang="en-US" sz="1600" i="1" dirty="0" smtClean="0">
              <a:latin typeface="Cambria" pitchFamily="18" charset="0"/>
            </a:endParaRPr>
          </a:p>
        </p:txBody>
      </p:sp>
      <p:pic>
        <p:nvPicPr>
          <p:cNvPr id="8" name="Picture 6" descr="http://t0.gstatic.com/images?q=tbn:ANd9GcTjUVYpuqrtsD6e9GIQuR6PviN9zDWduGtKmiXbtntervvNW88s3OstgR3s"/>
          <p:cNvPicPr>
            <a:picLocks noChangeAspect="1" noChangeArrowheads="1"/>
          </p:cNvPicPr>
          <p:nvPr/>
        </p:nvPicPr>
        <p:blipFill>
          <a:blip r:embed="rId3" cstate="print"/>
          <a:srcRect/>
          <a:stretch>
            <a:fillRect/>
          </a:stretch>
        </p:blipFill>
        <p:spPr bwMode="auto">
          <a:xfrm>
            <a:off x="0" y="0"/>
            <a:ext cx="2143125" cy="21431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15882"/>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thét</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Cớ</a:t>
            </a:r>
            <a:r>
              <a:rPr lang="en-US" sz="1600" i="1" dirty="0" smtClean="0">
                <a:latin typeface="Cambria" pitchFamily="18" charset="0"/>
              </a:rPr>
              <a:t> </a:t>
            </a:r>
            <a:r>
              <a:rPr lang="en-US" sz="1600" i="1" dirty="0" err="1" smtClean="0">
                <a:latin typeface="Cambria" pitchFamily="18" charset="0"/>
              </a:rPr>
              <a:t>sao</a:t>
            </a:r>
            <a:r>
              <a:rPr lang="en-US" sz="1600" i="1" dirty="0" smtClean="0">
                <a:latin typeface="Cambria" pitchFamily="18" charset="0"/>
              </a:rPr>
              <a:t> </a:t>
            </a:r>
            <a:r>
              <a:rPr lang="en-US" sz="1600" i="1" dirty="0" err="1" smtClean="0">
                <a:latin typeface="Cambria" pitchFamily="18" charset="0"/>
              </a:rPr>
              <a:t>dám</a:t>
            </a:r>
            <a:r>
              <a:rPr lang="en-US" sz="1600" i="1" dirty="0" smtClean="0">
                <a:latin typeface="Cambria" pitchFamily="18" charset="0"/>
              </a:rPr>
              <a:t> </a:t>
            </a:r>
            <a:r>
              <a:rPr lang="en-US" sz="1600" i="1" dirty="0" err="1" smtClean="0">
                <a:latin typeface="Cambria" pitchFamily="18" charset="0"/>
              </a:rPr>
              <a:t>kéo</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nạt</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yếu</a:t>
            </a:r>
            <a:r>
              <a:rPr lang="en-US" sz="1600" i="1" dirty="0" smtClean="0">
                <a:latin typeface="Cambria" pitchFamily="18" charset="0"/>
              </a:rPr>
              <a:t> </a:t>
            </a:r>
            <a:r>
              <a:rPr lang="en-US" sz="1600" i="1" dirty="0" err="1" smtClean="0">
                <a:latin typeface="Cambria" pitchFamily="18" charset="0"/>
              </a:rPr>
              <a:t>ớt</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Chúng</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a:t>
            </a:r>
            <a:r>
              <a:rPr lang="en-US" sz="1600" i="1" dirty="0" err="1" smtClean="0">
                <a:latin typeface="Cambria" pitchFamily="18" charset="0"/>
              </a:rPr>
              <a:t>đứa</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béo</a:t>
            </a:r>
            <a:r>
              <a:rPr lang="en-US" sz="1600" i="1" dirty="0" smtClean="0">
                <a:latin typeface="Cambria" pitchFamily="18" charset="0"/>
              </a:rPr>
              <a:t> </a:t>
            </a:r>
            <a:r>
              <a:rPr lang="en-US" sz="1600" i="1" dirty="0" err="1" smtClean="0">
                <a:latin typeface="Cambria" pitchFamily="18" charset="0"/>
              </a:rPr>
              <a:t>múp</a:t>
            </a:r>
            <a:r>
              <a:rPr lang="en-US" sz="1600" i="1" dirty="0" smtClean="0">
                <a:latin typeface="Cambria" pitchFamily="18" charset="0"/>
              </a:rPr>
              <a:t> </a:t>
            </a:r>
            <a:r>
              <a:rPr lang="en-US" sz="1600" i="1" dirty="0" err="1" smtClean="0">
                <a:latin typeface="Cambria" pitchFamily="18" charset="0"/>
              </a:rPr>
              <a:t>mông</a:t>
            </a:r>
            <a:r>
              <a:rPr lang="en-US" sz="1600" i="1" dirty="0" smtClean="0">
                <a:latin typeface="Cambria" pitchFamily="18" charset="0"/>
              </a:rPr>
              <a:t> </a:t>
            </a:r>
            <a:r>
              <a:rPr lang="en-US" sz="1600" i="1" dirty="0" err="1" smtClean="0">
                <a:latin typeface="Cambria" pitchFamily="18" charset="0"/>
              </a:rPr>
              <a:t>đít</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lượt</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cố</a:t>
            </a:r>
            <a:r>
              <a:rPr lang="en-US" sz="1600" i="1" dirty="0" smtClean="0">
                <a:latin typeface="Cambria" pitchFamily="18" charset="0"/>
              </a:rPr>
              <a:t> </a:t>
            </a:r>
            <a:r>
              <a:rPr lang="en-US" sz="1600" i="1" dirty="0" err="1" smtClean="0">
                <a:latin typeface="Cambria" pitchFamily="18" charset="0"/>
              </a:rPr>
              <a:t>tình</a:t>
            </a:r>
            <a:r>
              <a:rPr lang="en-US" sz="1600" i="1" dirty="0" smtClean="0">
                <a:latin typeface="Cambria" pitchFamily="18" charset="0"/>
              </a:rPr>
              <a:t> </a:t>
            </a:r>
            <a:r>
              <a:rPr lang="en-US" sz="1600" i="1" dirty="0" err="1" smtClean="0">
                <a:latin typeface="Cambria" pitchFamily="18" charset="0"/>
              </a:rPr>
              <a:t>đòi</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tí</a:t>
            </a:r>
            <a:r>
              <a:rPr lang="en-US" sz="1600" i="1" dirty="0" smtClean="0">
                <a:latin typeface="Cambria" pitchFamily="18" charset="0"/>
              </a:rPr>
              <a:t> </a:t>
            </a:r>
            <a:r>
              <a:rPr lang="en-US" sz="1600" i="1" dirty="0" err="1" smtClean="0">
                <a:latin typeface="Cambria" pitchFamily="18" charset="0"/>
              </a:rPr>
              <a:t>tẹo</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Ta </a:t>
            </a:r>
            <a:r>
              <a:rPr lang="en-US" sz="1600" i="1" dirty="0" err="1" smtClean="0">
                <a:latin typeface="Cambria" pitchFamily="18" charset="0"/>
              </a:rPr>
              <a:t>cấm</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đòi</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bé</a:t>
            </a:r>
            <a:r>
              <a:rPr lang="en-US" sz="1600" i="1" dirty="0" smtClean="0">
                <a:latin typeface="Cambria" pitchFamily="18" charset="0"/>
              </a:rPr>
              <a:t> </a:t>
            </a:r>
            <a:r>
              <a:rPr lang="en-US" sz="1600" i="1" dirty="0" err="1" smtClean="0">
                <a:latin typeface="Cambria" pitchFamily="18" charset="0"/>
              </a:rPr>
              <a:t>bỏng</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đủ</a:t>
            </a:r>
            <a:r>
              <a:rPr lang="en-US" sz="1600" i="1" dirty="0" smtClean="0">
                <a:latin typeface="Cambria" pitchFamily="18" charset="0"/>
              </a:rPr>
              <a:t> </a:t>
            </a:r>
            <a:r>
              <a:rPr lang="en-US" sz="1600" i="1" dirty="0" err="1" smtClean="0">
                <a:latin typeface="Cambria" pitchFamily="18" charset="0"/>
              </a:rPr>
              <a:t>nuôi</a:t>
            </a:r>
            <a:r>
              <a:rPr lang="en-US" sz="1600" i="1" dirty="0" smtClean="0">
                <a:latin typeface="Cambria" pitchFamily="18" charset="0"/>
              </a:rPr>
              <a:t> </a:t>
            </a:r>
            <a:r>
              <a:rPr lang="en-US" sz="1600" i="1" dirty="0" err="1" smtClean="0">
                <a:latin typeface="Cambria" pitchFamily="18" charset="0"/>
              </a:rPr>
              <a:t>thân</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thương</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xuý</a:t>
            </a:r>
            <a:r>
              <a:rPr lang="en-US" sz="1600" i="1" dirty="0" smtClean="0">
                <a:latin typeface="Cambria" pitchFamily="18" charset="0"/>
              </a:rPr>
              <a:t> </a:t>
            </a:r>
            <a:r>
              <a:rPr lang="en-US" sz="1600" i="1" dirty="0" err="1" smtClean="0">
                <a:latin typeface="Cambria" pitchFamily="18" charset="0"/>
              </a:rPr>
              <a:t>xoá</a:t>
            </a:r>
            <a:r>
              <a:rPr lang="en-US" sz="1600" i="1" dirty="0" smtClean="0">
                <a:latin typeface="Cambria" pitchFamily="18" charset="0"/>
              </a:rPr>
              <a:t> </a:t>
            </a:r>
            <a:r>
              <a:rPr lang="en-US" sz="1600" i="1" dirty="0" err="1" smtClean="0">
                <a:latin typeface="Cambria" pitchFamily="18" charset="0"/>
              </a:rPr>
              <a:t>công</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Trên</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thù</a:t>
            </a:r>
            <a:r>
              <a:rPr lang="en-US" sz="1600" i="1" dirty="0" smtClean="0">
                <a:latin typeface="Cambria" pitchFamily="18" charset="0"/>
              </a:rPr>
              <a:t> </a:t>
            </a:r>
            <a:r>
              <a:rPr lang="en-US" sz="1600" i="1" dirty="0" err="1" smtClean="0">
                <a:latin typeface="Cambria" pitchFamily="18" charset="0"/>
              </a:rPr>
              <a:t>hằn</a:t>
            </a:r>
            <a:r>
              <a:rPr lang="en-US" sz="1600" i="1" dirty="0" smtClean="0">
                <a:latin typeface="Cambria" pitchFamily="18" charset="0"/>
              </a:rPr>
              <a:t>, </a:t>
            </a:r>
            <a:r>
              <a:rPr lang="en-US" sz="1600" i="1" dirty="0" err="1" smtClean="0">
                <a:latin typeface="Cambria" pitchFamily="18" charset="0"/>
              </a:rPr>
              <a:t>độc</a:t>
            </a:r>
            <a:r>
              <a:rPr lang="en-US" sz="1600" i="1" dirty="0" smtClean="0">
                <a:latin typeface="Cambria" pitchFamily="18" charset="0"/>
              </a:rPr>
              <a:t> </a:t>
            </a:r>
            <a:r>
              <a:rPr lang="en-US" sz="1600" i="1" dirty="0" err="1" smtClean="0">
                <a:latin typeface="Cambria" pitchFamily="18" charset="0"/>
              </a:rPr>
              <a:t>ác</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Thử</a:t>
            </a:r>
            <a:r>
              <a:rPr lang="en-US" sz="1600" i="1" dirty="0" smtClean="0">
                <a:latin typeface="Cambria" pitchFamily="18" charset="0"/>
              </a:rPr>
              <a:t> </a:t>
            </a:r>
            <a:r>
              <a:rPr lang="en-US" sz="1600" i="1" dirty="0" err="1" smtClean="0">
                <a:latin typeface="Cambria" pitchFamily="18" charset="0"/>
              </a:rPr>
              <a:t>trông</a:t>
            </a:r>
            <a:r>
              <a:rPr lang="en-US" sz="1600" i="1" dirty="0" smtClean="0">
                <a:latin typeface="Cambria" pitchFamily="18" charset="0"/>
              </a:rPr>
              <a:t> </a:t>
            </a:r>
            <a:r>
              <a:rPr lang="en-US" sz="1600" i="1" dirty="0" err="1" smtClean="0">
                <a:latin typeface="Cambria" pitchFamily="18" charset="0"/>
              </a:rPr>
              <a:t>đấy</a:t>
            </a:r>
            <a:r>
              <a:rPr lang="en-US" sz="1600" i="1" dirty="0" smtClean="0">
                <a:latin typeface="Cambria" pitchFamily="18" charset="0"/>
              </a:rPr>
              <a:t>, bay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nạt</a:t>
            </a:r>
            <a:r>
              <a:rPr lang="en-US" sz="1600" i="1" dirty="0" smtClean="0">
                <a:latin typeface="Cambria" pitchFamily="18" charset="0"/>
              </a:rPr>
              <a:t> </a:t>
            </a:r>
            <a:r>
              <a:rPr lang="en-US" sz="1600" i="1" dirty="0" err="1" smtClean="0">
                <a:latin typeface="Cambria" pitchFamily="18" charset="0"/>
              </a:rPr>
              <a:t>nó</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hơn</a:t>
            </a:r>
            <a:r>
              <a:rPr lang="en-US" sz="1600" i="1" dirty="0" smtClean="0">
                <a:latin typeface="Cambria" pitchFamily="18" charset="0"/>
              </a:rPr>
              <a:t>, </a:t>
            </a:r>
            <a:r>
              <a:rPr lang="en-US" sz="1600" i="1" dirty="0" err="1" smtClean="0">
                <a:latin typeface="Cambria" pitchFamily="18" charset="0"/>
              </a:rPr>
              <a:t>ta</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thử</a:t>
            </a:r>
            <a:r>
              <a:rPr lang="en-US" sz="1600" i="1" dirty="0" smtClean="0">
                <a:latin typeface="Cambria" pitchFamily="18" charset="0"/>
              </a:rPr>
              <a:t> </a:t>
            </a:r>
            <a:r>
              <a:rPr lang="en-US" sz="1600" i="1" dirty="0" err="1" smtClean="0">
                <a:latin typeface="Cambria" pitchFamily="18" charset="0"/>
              </a:rPr>
              <a:t>gió</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hậu</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xem</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chúng</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đáng</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a:t>
            </a:r>
          </a:p>
          <a:p>
            <a:endParaRPr lang="en-US" sz="1600" i="1" dirty="0">
              <a:latin typeface="Cambria" pitchFamily="18" charset="0"/>
            </a:endParaRPr>
          </a:p>
        </p:txBody>
      </p:sp>
      <p:sp>
        <p:nvSpPr>
          <p:cNvPr id="3" name="TextBox 2"/>
          <p:cNvSpPr txBox="1"/>
          <p:nvPr/>
        </p:nvSpPr>
        <p:spPr>
          <a:xfrm>
            <a:off x="0" y="1600200"/>
            <a:ext cx="6096000" cy="1815882"/>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lệnh</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Phá</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vòng</a:t>
            </a:r>
            <a:r>
              <a:rPr lang="en-US" sz="1600" i="1" dirty="0" smtClean="0">
                <a:latin typeface="Cambria" pitchFamily="18" charset="0"/>
              </a:rPr>
              <a:t> </a:t>
            </a:r>
            <a:r>
              <a:rPr lang="en-US" sz="1600" i="1" dirty="0" err="1" smtClean="0">
                <a:latin typeface="Cambria" pitchFamily="18" charset="0"/>
              </a:rPr>
              <a:t>vây</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Ðốt</a:t>
            </a:r>
            <a:r>
              <a:rPr lang="en-US" sz="1600" i="1" dirty="0" smtClean="0">
                <a:latin typeface="Cambria" pitchFamily="18" charset="0"/>
              </a:rPr>
              <a:t> </a:t>
            </a:r>
            <a:r>
              <a:rPr lang="en-US" sz="1600" i="1" dirty="0" err="1" smtClean="0">
                <a:latin typeface="Cambria" pitchFamily="18" charset="0"/>
              </a:rPr>
              <a:t>hết</a:t>
            </a:r>
            <a:r>
              <a:rPr lang="en-US" sz="1600" i="1" dirty="0" smtClean="0">
                <a:latin typeface="Cambria" pitchFamily="18" charset="0"/>
              </a:rPr>
              <a:t> </a:t>
            </a:r>
            <a:r>
              <a:rPr lang="en-US" sz="1600" i="1" dirty="0" err="1" smtClean="0">
                <a:latin typeface="Cambria" pitchFamily="18" charset="0"/>
              </a:rPr>
              <a:t>văn</a:t>
            </a:r>
            <a:r>
              <a:rPr lang="en-US" sz="1600" i="1" dirty="0" smtClean="0">
                <a:latin typeface="Cambria" pitchFamily="18" charset="0"/>
              </a:rPr>
              <a:t> </a:t>
            </a:r>
            <a:r>
              <a:rPr lang="en-US" sz="1600" i="1" dirty="0" err="1" smtClean="0">
                <a:latin typeface="Cambria" pitchFamily="18" charset="0"/>
              </a:rPr>
              <a:t>tự</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a:t>
            </a:r>
          </a:p>
          <a:p>
            <a:r>
              <a:rPr lang="en-US" sz="1600" i="1" dirty="0" err="1" smtClean="0">
                <a:latin typeface="Cambria" pitchFamily="18" charset="0"/>
              </a:rPr>
              <a:t>Lũ</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ngay</a:t>
            </a:r>
            <a:r>
              <a:rPr lang="en-US" sz="1600" i="1" dirty="0" smtClean="0">
                <a:latin typeface="Cambria" pitchFamily="18" charset="0"/>
              </a:rPr>
              <a:t> </a:t>
            </a:r>
            <a:r>
              <a:rPr lang="en-US" sz="1600" i="1" dirty="0" err="1" smtClean="0">
                <a:latin typeface="Cambria" pitchFamily="18" charset="0"/>
              </a:rPr>
              <a:t>lời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nhanh</a:t>
            </a:r>
            <a:r>
              <a:rPr lang="en-US" sz="1600" i="1" dirty="0" smtClean="0">
                <a:latin typeface="Cambria" pitchFamily="18" charset="0"/>
              </a:rPr>
              <a:t> </a:t>
            </a:r>
            <a:r>
              <a:rPr lang="en-US" sz="1600" i="1" dirty="0" err="1" smtClean="0">
                <a:latin typeface="Cambria" pitchFamily="18" charset="0"/>
              </a:rPr>
              <a:t>nhẹn</a:t>
            </a:r>
            <a:r>
              <a:rPr lang="en-US" sz="1600" i="1" dirty="0" smtClean="0">
                <a:latin typeface="Cambria" pitchFamily="18" charset="0"/>
              </a:rPr>
              <a:t> </a:t>
            </a:r>
            <a:r>
              <a:rPr lang="en-US" sz="1600" i="1" dirty="0" err="1" smtClean="0">
                <a:latin typeface="Cambria" pitchFamily="18" charset="0"/>
              </a:rPr>
              <a:t>chạy</a:t>
            </a:r>
            <a:r>
              <a:rPr lang="en-US" sz="1600" i="1" dirty="0" smtClean="0">
                <a:latin typeface="Cambria" pitchFamily="18" charset="0"/>
              </a:rPr>
              <a:t> </a:t>
            </a:r>
            <a:r>
              <a:rPr lang="en-US" sz="1600" i="1" dirty="0" err="1" smtClean="0">
                <a:latin typeface="Cambria" pitchFamily="18" charset="0"/>
              </a:rPr>
              <a:t>ngang</a:t>
            </a:r>
            <a:r>
              <a:rPr lang="en-US" sz="1600" i="1" dirty="0" smtClean="0">
                <a:latin typeface="Cambria" pitchFamily="18" charset="0"/>
              </a:rPr>
              <a:t> </a:t>
            </a:r>
            <a:r>
              <a:rPr lang="en-US" sz="1600" i="1" dirty="0" err="1" smtClean="0">
                <a:latin typeface="Cambria" pitchFamily="18" charset="0"/>
              </a:rPr>
              <a:t>chạy</a:t>
            </a:r>
            <a:r>
              <a:rPr lang="en-US" sz="1600" i="1" dirty="0" smtClean="0">
                <a:latin typeface="Cambria" pitchFamily="18" charset="0"/>
              </a:rPr>
              <a:t> </a:t>
            </a:r>
            <a:r>
              <a:rPr lang="en-US" sz="1600" i="1" dirty="0" err="1" smtClean="0">
                <a:latin typeface="Cambria" pitchFamily="18" charset="0"/>
              </a:rPr>
              <a:t>dọc</a:t>
            </a:r>
            <a:r>
              <a:rPr lang="en-US" sz="1600" i="1" dirty="0" smtClean="0">
                <a:latin typeface="Cambria" pitchFamily="18" charset="0"/>
              </a:rPr>
              <a:t>, </a:t>
            </a:r>
            <a:r>
              <a:rPr lang="en-US" sz="1600" i="1" dirty="0" err="1" smtClean="0">
                <a:latin typeface="Cambria" pitchFamily="18" charset="0"/>
              </a:rPr>
              <a:t>phá</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dây</a:t>
            </a:r>
            <a:r>
              <a:rPr lang="en-US" sz="1600" i="1" dirty="0" smtClean="0">
                <a:latin typeface="Cambria" pitchFamily="18" charset="0"/>
              </a:rPr>
              <a:t> </a:t>
            </a:r>
            <a:r>
              <a:rPr lang="en-US" sz="1600" i="1" dirty="0" err="1" smtClean="0">
                <a:latin typeface="Cambria" pitchFamily="18" charset="0"/>
              </a:rPr>
              <a:t>tơ</a:t>
            </a:r>
            <a:r>
              <a:rPr lang="en-US" sz="1600" i="1" dirty="0" smtClean="0">
                <a:latin typeface="Cambria" pitchFamily="18" charset="0"/>
              </a:rPr>
              <a:t> </a:t>
            </a:r>
            <a:r>
              <a:rPr lang="en-US" sz="1600" i="1" dirty="0" err="1" smtClean="0">
                <a:latin typeface="Cambria" pitchFamily="18" charset="0"/>
              </a:rPr>
              <a:t>chăng</a:t>
            </a:r>
            <a:r>
              <a:rPr lang="en-US" sz="1600" i="1" dirty="0" smtClean="0">
                <a:latin typeface="Cambria" pitchFamily="18" charset="0"/>
              </a:rPr>
              <a:t> </a:t>
            </a:r>
            <a:r>
              <a:rPr lang="en-US" sz="1600" i="1" dirty="0" err="1" smtClean="0">
                <a:latin typeface="Cambria" pitchFamily="18" charset="0"/>
              </a:rPr>
              <a:t>lưới</a:t>
            </a:r>
            <a:r>
              <a:rPr lang="en-US" sz="1600" i="1" dirty="0" smtClean="0">
                <a:latin typeface="Cambria" pitchFamily="18" charset="0"/>
              </a:rPr>
              <a:t>.  Con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tổ</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trên</a:t>
            </a:r>
            <a:r>
              <a:rPr lang="en-US" sz="1600" i="1" dirty="0" smtClean="0">
                <a:latin typeface="Cambria" pitchFamily="18" charset="0"/>
              </a:rPr>
              <a:t> </a:t>
            </a:r>
            <a:r>
              <a:rPr lang="en-US" sz="1600" i="1" dirty="0" err="1" smtClean="0">
                <a:latin typeface="Cambria" pitchFamily="18" charset="0"/>
              </a:rPr>
              <a:t>cành</a:t>
            </a:r>
            <a:r>
              <a:rPr lang="en-US" sz="1600" i="1" dirty="0" smtClean="0">
                <a:latin typeface="Cambria" pitchFamily="18" charset="0"/>
              </a:rPr>
              <a:t> </a:t>
            </a:r>
            <a:r>
              <a:rPr lang="en-US" sz="1600" i="1" dirty="0" err="1" smtClean="0">
                <a:latin typeface="Cambria" pitchFamily="18" charset="0"/>
              </a:rPr>
              <a:t>lá</a:t>
            </a:r>
            <a:r>
              <a:rPr lang="en-US" sz="1600" i="1" dirty="0" smtClean="0">
                <a:latin typeface="Cambria" pitchFamily="18" charset="0"/>
              </a:rPr>
              <a:t> </a:t>
            </a:r>
            <a:r>
              <a:rPr lang="en-US" sz="1600" i="1" dirty="0" err="1" smtClean="0">
                <a:latin typeface="Cambria" pitchFamily="18" charset="0"/>
              </a:rPr>
              <a:t>mua</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chiếc</a:t>
            </a:r>
            <a:r>
              <a:rPr lang="en-US" sz="1600" i="1" dirty="0" smtClean="0">
                <a:latin typeface="Cambria" pitchFamily="18" charset="0"/>
              </a:rPr>
              <a:t> </a:t>
            </a:r>
            <a:r>
              <a:rPr lang="en-US" sz="1600" i="1" dirty="0" err="1" smtClean="0">
                <a:latin typeface="Cambria" pitchFamily="18" charset="0"/>
              </a:rPr>
              <a:t>hoa</a:t>
            </a:r>
            <a:r>
              <a:rPr lang="en-US" sz="1600" i="1" dirty="0" smtClean="0">
                <a:latin typeface="Cambria" pitchFamily="18" charset="0"/>
              </a:rPr>
              <a:t> </a:t>
            </a:r>
            <a:r>
              <a:rPr lang="en-US" sz="1600" i="1" dirty="0" err="1" smtClean="0">
                <a:latin typeface="Cambria" pitchFamily="18" charset="0"/>
              </a:rPr>
              <a:t>tím</a:t>
            </a:r>
            <a:r>
              <a:rPr lang="en-US" sz="1600" i="1" dirty="0" smtClean="0">
                <a:latin typeface="Cambria" pitchFamily="18" charset="0"/>
              </a:rPr>
              <a:t> </a:t>
            </a:r>
            <a:r>
              <a:rPr lang="en-US" sz="1600" i="1" dirty="0" err="1" smtClean="0">
                <a:latin typeface="Cambria" pitchFamily="18" charset="0"/>
              </a:rPr>
              <a:t>phút</a:t>
            </a:r>
            <a:r>
              <a:rPr lang="en-US" sz="1600" i="1" dirty="0" smtClean="0">
                <a:latin typeface="Cambria" pitchFamily="18" charset="0"/>
              </a:rPr>
              <a:t> </a:t>
            </a:r>
            <a:r>
              <a:rPr lang="en-US" sz="1600" i="1" dirty="0" err="1" smtClean="0">
                <a:latin typeface="Cambria" pitchFamily="18" charset="0"/>
              </a:rPr>
              <a:t>chốc</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quang</a:t>
            </a:r>
            <a:r>
              <a:rPr lang="en-US" sz="1600" i="1" dirty="0" smtClean="0">
                <a:latin typeface="Cambria" pitchFamily="18" charset="0"/>
              </a:rPr>
              <a:t> </a:t>
            </a:r>
            <a:r>
              <a:rPr lang="en-US" sz="1600" i="1" dirty="0" err="1" smtClean="0">
                <a:latin typeface="Cambria" pitchFamily="18" charset="0"/>
              </a:rPr>
              <a:t>hẳn</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vô</a:t>
            </a:r>
            <a:r>
              <a:rPr lang="en-US" sz="1600" i="1" dirty="0" smtClean="0">
                <a:latin typeface="Cambria" pitchFamily="18" charset="0"/>
              </a:rPr>
              <a:t> </a:t>
            </a:r>
            <a:r>
              <a:rPr lang="en-US" sz="1600" i="1" dirty="0" err="1" smtClean="0">
                <a:latin typeface="Cambria" pitchFamily="18" charset="0"/>
              </a:rPr>
              <a:t>số</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nhấp</a:t>
            </a:r>
            <a:r>
              <a:rPr lang="en-US" sz="1600" i="1" dirty="0" smtClean="0">
                <a:latin typeface="Cambria" pitchFamily="18" charset="0"/>
              </a:rPr>
              <a:t> </a:t>
            </a:r>
            <a:r>
              <a:rPr lang="en-US" sz="1600" i="1" dirty="0" err="1" smtClean="0">
                <a:latin typeface="Cambria" pitchFamily="18" charset="0"/>
              </a:rPr>
              <a:t>nhô</a:t>
            </a:r>
            <a:r>
              <a:rPr lang="en-US" sz="1600" i="1" dirty="0" smtClean="0">
                <a:latin typeface="Cambria" pitchFamily="18" charset="0"/>
              </a:rPr>
              <a:t> </a:t>
            </a:r>
            <a:r>
              <a:rPr lang="en-US" sz="1600" i="1" dirty="0" err="1" smtClean="0">
                <a:latin typeface="Cambria" pitchFamily="18" charset="0"/>
              </a:rPr>
              <a:t>tung</a:t>
            </a:r>
            <a:r>
              <a:rPr lang="en-US" sz="1600" i="1" dirty="0" smtClean="0">
                <a:latin typeface="Cambria" pitchFamily="18" charset="0"/>
              </a:rPr>
              <a:t> </a:t>
            </a:r>
            <a:r>
              <a:rPr lang="en-US" sz="1600" i="1" dirty="0" err="1" smtClean="0">
                <a:latin typeface="Cambria" pitchFamily="18" charset="0"/>
              </a:rPr>
              <a:t>tăng</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nắm</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ả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nhảy</a:t>
            </a:r>
            <a:r>
              <a:rPr lang="en-US" sz="1600" i="1" dirty="0" smtClean="0">
                <a:latin typeface="Cambria" pitchFamily="18" charset="0"/>
              </a:rPr>
              <a:t> </a:t>
            </a:r>
            <a:r>
              <a:rPr lang="en-US" sz="1600" i="1" dirty="0" err="1" smtClean="0">
                <a:latin typeface="Cambria" pitchFamily="18" charset="0"/>
              </a:rPr>
              <a:t>múa</a:t>
            </a:r>
            <a:r>
              <a:rPr lang="en-US" sz="1600" i="1" dirty="0" smtClean="0">
                <a:latin typeface="Cambria" pitchFamily="18" charset="0"/>
              </a:rPr>
              <a:t>, </a:t>
            </a:r>
            <a:r>
              <a:rPr lang="en-US" sz="1600" i="1" dirty="0" err="1" smtClean="0">
                <a:latin typeface="Cambria" pitchFamily="18" charset="0"/>
              </a:rPr>
              <a:t>hát</a:t>
            </a:r>
            <a:r>
              <a:rPr lang="en-US" sz="1600" i="1" dirty="0" smtClean="0">
                <a:latin typeface="Cambria" pitchFamily="18" charset="0"/>
              </a:rPr>
              <a:t> </a:t>
            </a:r>
            <a:r>
              <a:rPr lang="en-US" sz="1600" i="1" dirty="0" err="1" smtClean="0">
                <a:latin typeface="Cambria" pitchFamily="18" charset="0"/>
              </a:rPr>
              <a:t>ầm</a:t>
            </a:r>
            <a:r>
              <a:rPr lang="en-US" sz="1600" i="1" dirty="0" smtClean="0">
                <a:latin typeface="Cambria" pitchFamily="18" charset="0"/>
              </a:rPr>
              <a:t> ĩ,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vui</a:t>
            </a:r>
            <a:r>
              <a:rPr lang="en-US" sz="1600" i="1" dirty="0" smtClean="0">
                <a:latin typeface="Cambria" pitchFamily="18" charset="0"/>
              </a:rPr>
              <a:t>.</a:t>
            </a:r>
          </a:p>
        </p:txBody>
      </p:sp>
      <p:sp>
        <p:nvSpPr>
          <p:cNvPr id="1026" name="AutoShape 2" descr="data:image/jpeg;base64,/9j/4AAQSkZJRgABAQAAAQABAAD/2wCEAAkGBhMSERUTExMWFRUVGCAaFxgXGB8bIBsaHh4gHBwhHR4gHSYhICAvIh0fHy8gJCcpLC4tHh4xNTAqNyYsLCoBCQoKDgwOGg8PGikkHiQpLCwsLCwsNiwpLCksLCw2LCwpLDYsLCkpNSwsLCwsLCwpLCwsLCwsLCwsLCwsLCwsLP/AABEIAOEA4QMBIgACEQEDEQH/xAAbAAACAwEBAQAAAAAAAAAAAAAEBQACAwYBB//EAFAQAAICAQIFAQUDBQwIBAQHAAECAxESBCEABRMiMUEGFCMyUUJhcRUzUoGRJDRDU1RicnSCkrGzFpOUobLR0tMXNYPwB8HD4VVjc4SipLT/xAAXAQEBAQEAAAAAAAAAAAAAAAAAAQID/8QAHxEBAQEAAgICAwAAAAAAAAAAAAERITFBcVFhEiIy/9oADAMBAAIRAxEAPwDj9Rz0am/ec86oSRn6eM4iQhH3ph+DeOB05TMCWhIkUfwsT0B+JJUofSmAPnb14OPIVkLMQ2lwoyLMj4r9em1Wf5sbAE+AzeeMOfqnw1jFQdMNEaBLMQOp1CD84YFSPQBaFGzpDX2e10qamHrT6dhlhcjxzMA4K+VyY/N4LEebHHLSRyNKVYFpS5DAncyXRF/XKxxSKJ3IWNWZz8qqCST9wG/7OOz1Meng5lLJJPhLmXVTC2McsgDqWOW6qz5nb0H38Ar57zdUmeIxRSxwBYlyWm+EoRsZEKvuysaLEb+ONvaMRKOgnVjWJuwdrq4emEjHtfMxsP0vlAFDgQ+zkZm6B1JEuZQhoHHcNvORvet/vBut+Lc5UPJIygiPsRSwo1FGqAMvoSFuvx4qbgaeA5qb6qR4irK2BuQLFqDv48Ek+vBw55L055UVupPPlKenlGFFsEIIKtbP8p9EX67CrNV2APUbjwfxPDDlWh0zExs8jSzKMCiDBWcHGyZVNhiK8dwH14JK2j1seolURMdF7tk6irRVBBZmAGSudhZzBNL2ihx0EenSWPuy08dyqsIKurQuAMkp6eOMyLJkuWADgAhVpDpOa9aHpDVakmJGd1aFZBIuasoKNOQSGIABBvKvArjoOTaJwYUcBe0MEaJYwAWYEyQGc0TZJZFjJV6yo48WNUNFy4RdMlA7xRLEkiv02ViGeVnViyII0kzyYeWTfhZJqcQuijaSXTzQ9kgjydiSrhkTdgiyJiYgdu8+SOO15lbNuqgqdogcm6kY7llePNmVo1FxBdwUN2AeOUlZFCaRXeFdVHHgkcDKRJ1OmxYu6yMrYH5ySAV8gbtZ0BouU9nu+qbFsWkiSM5Sr2ZsvjAK4QdrG8ipA3YMLoeZgrKumjETCIsjglpTiyF/iVYPTzOKBARl542ml04iimUTuYJOijBkitVuSNiMJPF0NxYoEdu/ssscepAhgRHWNZ2ctITHcSzEqqNGq45UAF32+vEaCKqROrliNPqoijO25XIASWRVskgD15K4n7Q485by2WCY5wyPHTJKU+Vo3BDFZDSHY5qcqJC8a/l+ZdJahIjNKfzcSLiIlXcEC8iZNyd6WvU8ZTc0eGCEh2MkrvKxbvyAJiUMGsFdpbU2Dkb88NDDknJLMkEk0DIJEmtJkJZYmIfa9so3aga3xBq+ANHG66iaSdGVGLjUBhuxYljGoPmQtVV8pCsaC3wSkUbwDFk07aoUysSVwR6YIxPZkyg4vtQCh9yOK6yTKaLSyRS4oqxR2AJRkT3CziwZ2vAsVrEBgRlxUDzkaR1kgBvZ4pmYMSvriAqqjDdGDZEGwK8kw8mifVvEsErDqZiRJAqmGV1MZbJG9JFAKkX6C+NNDjDGIJFjkWVy0OoZc40kACgYsLFkYyK3jsNECy0j0Uhl0nWkleVGKtChVlWWC3OfxAFIVo7xQj0yBOzF0lK6fUaqWeRpVRGeaZcA6lA3gNmGAa1QKVJGVWQNqanRyaogyq0rGxHqNModWBJYB1JWgLIFlGRdiCAKNiR4FhRdM0cuoBkbCV46VQygBiSFFFnYMWUBo7vbjOZJFkz0waXqIHl1EoWmRhRRmakVNijAkFip8bLwAI0aIksOmkEuosBnQHvioh1g9TRrI+WUmu1TlzipewssTQAHn7hW9/dXHUazk+mhV5S8haNxG0KGgspzJUTMLIXpkkhL8DI/NxXnfPpTHAyHp9WJs2QnNisroA8pJkalC+W3sbeBxKaF1PLGGij63wmjmdUDKSSrqrkEDuSmRiLXfI8V5roco4enLD0FUohZ8C0mzSlswAGJIoE/II/x4x5YucOqi9cBMv3tEe78fhvIf1cecjBkL6Y+JlOP3TIGaI/iTcZ+6Q/dwQbG00GliBYKTK2IV1cNEyA2VBZCocGsgd2fhZFCGVVNCibPgk+n/uuDItZ09LBKRl+6HADk9yBImZfwtq/tHicxgKTzx0SsUrqGA9FcqN681V/r4vhmg/ySv6f+7/78e8GdCT9A/sPE4jP7DtI7amBohCyaWPuSQfLE3gtIzFUcNdMLBG2A2xb3l/LVjljgeQT9Yx5JH+axZsFZ2ZbuiKKqD3DuF8F6iTrmR21KsrwRwXUzVNSMoUCK2BeGzQB7vFjdbJpIZAGE5WWBPiFY2YYx0qNbdMh7xTGjZx9b4jqXavnbjKOKoYsiMIxiSLIGbWXY1sQWI+7i3Pzl7vLQ+Jp0B/pRXAf1/DB/Xwwm02j1MryCSZO0yzVCgVSN5GW5i1Fj2pR3YC648jTTzaQrlNGumfPN1V7E1KUVUxo5IrC2r5zY4KHnDSJpJaJdiYD53eIoEN/XpyRr/Y4KnheU65YVeQrqlwwGRFPOBQUbWt7ihtxb8oR6eCJ9NH1lSXMSzMbjmKrs0K0qn4dqSzqwBNmiFEm5m+q07Llg0K5GOPsjljvubprS9RbBJruWz5U2TGMmmYdpNMApKgZknfIBVsWAMtyAKO4vh3JrdMJNHKI3liCpGsjPj03jrL4agU4ZhKAXZWUqB60Fy/QF+hq46gwmCykuVRWjwZWUsSbYNXTBY2DVKaB8GsRJ5NHBHJE8krGORh3pKchGqx0QikHp5Kc9wwau3jSSN9JLJFK8GqfpiVjGIdMgRyxcYv2AFFJH2izFWPaeGKypEscUtRmEPI6RoWXoxt8lu4Ygy3H1DZcs6jFKJSckhjhzLsjOFJ1N52sbbMkLoQvVJIRmy2JoAgNfn+kEw0zyFk+NMFRXVGRIo1FqiuCMCemtKP4P678RTrXTfCBOoQM4RVkc2JOpBE4SaPuAiY9b85WB7gaJsFOasoZw4inSootLK6YxyIUGUYclRS3Qk3yNhpPItzQMNO8iwxqqw6aQNmJY2Knp0FP2QJqs5DYj041QKZIn6TqSpkgmnmQFZPAjkD4sY43KkVmwCqR2uRxQnk01mPTyaVFlmILRq8sIXudFyXMgNWTWFUBSNjZ40k1WlaZ5kM6RSKYGYoGVvg9OwVZSPCSY4H9VgcYw6l4ISdVcpDtBGtgMgxuUpLRNYyAKu6EvlW2/mq5U0w08emt0C7BkwdepI1uY7spuvxFLL27kUBxBmeV9TTdNZ4pWjlLoqPiWEiqrgLIFawY0OwNgtRNbzmfKWEOnZykNRtGVmbpklZXawGG4xlU3f14zYRvPPIygwacHGM/aAbpxIa82SGc+oD/XgNOeTqxKzSAt5AYhT92Py1sABVUAB4HAMedcppkiEun+BGFPxVBZiS7nf+c5A/mgH14P0bTRJDBA8EoRXkdTNEyhm+bG5BiVRbzjKmyxB9Sv1iyS6iF6LNPBGzUPO3TJoAV8npt+HE5JhHqY2csBR7VUuWYgqFAHgtdA71fDE0+0fI8MpNOQoHTyTqrPG8lZUrRt1VKsGxei3aab04f8t5QOkqzNIiyuERsy4kJilRVZkBWSlApiFIEa5AFRnyvJWURNghixkBZaWXUSKgajFmAoZWzBdUFX6laPSQ8xkSlj1C4pIkMh6mOBfqB95SA2IWMAhnLMJLu64qUFzHowl8+kY2aN5+o7KHDFXjCxopfZFwRSVAA3D+eE8sQky0j6i3EoZelF2RdNZAwp2jUKAxbYbFT5vjpJNao/jI1UtNMI2K2IrRkEa9rgOzJIFwZTixtaPCKbVahIJNU3R1PVYosghQgIwcSs3w1dPSPF6Hc3nYgoPU6qAuzNHO66xjIIx04+7NlBQ25U59QC72JBvzwFrNXp4TJp2heVI5CQTONmXtcqVgVsTVEXRxU7EcGa3myxppy8EJmAEkYTOMRxlmkQGpKLMzdSqpQR5yoDc792WVrglXqKsgZJxXxUWTYNE2wLkVl6DiarSTVRaXVBItJG7pSsGeVrdhUigCQAjuMe4N0TW9D2FtJptWyIGyikKxzTsXQMjEAskYQhbHzFnrYlTuATyowarXiVV1AYymdlPTcdrGUi+07mlH1JA9eFEnIndiYT19ySF2kU3uHhPeCDsaDL954ehq3tDPppOk8caCMsjRJGiFbIyKuBkrbAhwx8D5htx7qp2MwSbUTyxagI0crSMzKGagShsMQQyMgrdTR8Xrr+UNIsMsx6GKdKUyqVOUXauKUGdjGVFKPKGyPPBGl1qvEkOjJWeLPpmVVMkgY5MInFiNtiQgGR3AkJ7SHn/hlzH9Eftf8A6OJxy/5Xl/jpP778Thl+B1LTiLURaVdKrSQursRI8fxqVmNWVVAFC/L4UttfA8KaNhqo42nrDqGTscHpnMhQQho70WIvEE144y5eZllj01pqIphhG9kjpv2s0cnzxissk8A5Blu+COZwwaGeSPpSNFIjxrOJLLI4KlgpVYyw3UoaIIIseeIF+mfSpDOi6iQGVVUF4KrGQOwOEr+cVHBL8jI0aJFJHI08vUUd8ZkSNTGMBIqhqZ22Bs+gNcLYOTRySKkWqjYuwCqY5g5JNAYiNluz6OR9/DDnnMOnO8OKS6cKgjQklSioAkiEEFWYWSR6swYGq4KF5Vy6UNLp5InVpoyqK6Mp6q/EjoEDclCg/pngnlGnh00l6hs3KuhjQZKodSh6pDLezHsjYn6kHt4O05C6fpRyTRSalPhRSTZJ08vA7UCNJXaSCKWrHUB45mSMqSh7SrEEH0I839Pw4IP57LKXCsVYUDGYwBHgfBiAAAXY+l2CDuDwdqtQdPHFEVPvmBjujlGjm1jUeTIQzC98VYKKN1popRFBGGeIalXLacSMR0lcAlnpSF3AaPIqASzGhV5aHX6rS5vJLMJVyjijZ2Iz2ybEkqVQHIEX3mMj14voVi0YeL3SKVFleQdQGxmVtURHAKHG2bc9xOx7ReXONZpesQkEjItIjGXDsUUpUdMgA/PZyvIk+eCOW8zAimnnijkZQI0KgRNlJlfdGBfww9kgtutEXwp/KkRoHSx4jzi8yt+0yMt/2f1cZV0vLtE5eF4iPiaJ41JeMOCOsFOGQY0yr3BasbeOFPIHaYGIwmXqXJCWD4mWqolSNnFKTfzLHZq+LarVRwycumQvgqg1IVuk1MpYbbHYkXQsHwLrjPV6PWCaXFpiIpGiEnUKgYsVoOWC3QGwPGkjbl3N11DQwataiVx0+khBSyoZSg3ZWChaHctWPVTXV6SRJZdRqw6sslKqnEu9WArD5Y1Wu5QaBRR52K53NLGkciRNE+qyMsim2aQGnVCvhGsSUp7jIR4UDgbT6QKog1sqxqp7BZeWEk91IgYKp8tG5U3RFEGwJXWLPFIdQsenWYqRKgYsxjyA+FbGWyxDSWu/liRXGHMNJpYMKZ5llTMSHtUjJ0OKgWCCu+R2O1Hzwt9onY6hsqVaHSAIK9EbR4H7S41uPJyPm+N+Wadp4WgCM0iEyQ0pNmvixjb1UBwPqhA3fgUwl1o+zJKFkA6i7KDiPOKBQd9/l82fJPArqwAYMyetiv1E+v0+tcEwTx6ctHYllKYtRyWOiGINbO9qNrxHjcnt0l+MUgUFWbImVhihg8iWiAcQFdrI8UPI4rHOqaXUyGTqzMiyBSIJJe1cxXde9FQ2SgLRYgnweD59LMumRW0kLMZHd2IVYgmKKjWsiQksC1NvYG1mzwNr5IpGqJdLLHGmKJ1plkwWzYLlFzO7EIG87Ka4pzqbSiPTJc8gWEMkeSKE6jvIcmpramA7VXZQfWhPDZ84eR4mk6MYkwkiwkRD70OyRVdM2YSYgM5JAzjJIqig1OseXGSA9DUQKweFCU7cmdzELugWbOIkkAbWopbwvpX0rkJO3QbqCJmXYSFYz8VQCUyEZK4A3672N9RzSaeNZtGskb5AahYMzIz12SF17ypCkV4Dgk2XB4uo2i0XvGj96aOOXVmSlU5DqRqpFhFdVLjpsAFABVDQJrhFq9dppqMgbTyKqpUYDoQgCjtZw6GgL7n/AFcPuY6eScTwrGTLHBpnKouJ6mWctLtTZahiQB5uhwo0XOtYSV685b5SMmLfgLtx+qj6cKsGaTkyjSTtE7u8oCIGiKZopEkwj72LmlWxQ2DAXwFoNWNVIkc0SSs23VLGNgAN2kcWrgAFiXUtQO/DT2igmRNMJOqJArS5OzZZs/1JyDBUj28ix9eM4+YAQ5agDPUkp1I41EvRWxK5IrIs+K927BJBe98QBe0CJMol05ZoYVEeDbvEq7BmHqjm3z9GZlau21PLdLJJIqxXneQINBcd8yfshfJY+K4e8q5b0L1gmSSKI4/DLAuzDtjZXQUrfasEY35JHGnL+YQGCQ9BYwSBqglm4XpVeHInDCQBjHZDEoLrYM1HT/6RJ/L+X/7Of+3x5xy3+hDf/iGj/vH/AJcTjXJsVEurih1b6kOBGhjjzWgsznpkxeAvwzITjsQBtsCMPaebVafUzkCRIpXyGSho2sD0YMhb0/SFUa4vqp9PNpTIxaJZdVJJMuRkZ2CKQEIRQq/FbdySL2y8cZe08uoj1c7RdaOOWTYoWAYhQKDLWXmvr93GFb8k1GsWKfUnqLHHESMUEQZmHTU0qrkFDNIdq7LPC7kWoJGEgR9PEC7CVM8QT4Q/MjO1KMWAs2bong10ljSNWmMOqLdcmZiCQQY0Bc3iQuZxegRIQa8HfVuAU0LQB5HIMo06xRsJvsqpRcGCqSrBtrL7riDwAg5b+UJlaKRBLIAGikJXEgVUbBCpjAAAshgNiDWR2fmUU8yQKvUkSNli1LE28iqxQup2ZLAVA24GORbdeMJ+bLoplj04LGOVWmdti5jcHpiiQEBWiR8x3OwA4nKuRrHMs+QOlBJ6zVQ2OKMNz1dwOmLJvIWu/CDKTk7auaJ4RtqrYgW2Dqfjg+TQ/OD1xdRueL805w8UpiETLpwAiQToQDGgoEqaKud3LpTAsd+N9RqYY4U0oaRYp4xIZsQWyLMhDJv8I9JGKKchQsvWPGfLNNKkyaeU56eXuYEl42iFl5IyPBCgnJaYEUa3Xike801i6dYoYo1YEdc9dFkZWlAxUg3GajCdxWzd7XQWyc8LH4sEDj6LEsR/U0IQj/f+B421/PhJK0g08AyJPcrP+HzuQKFDYDx44xHNVJqTTQMP5imI/qKMB+1T+HEUx1/Mymm0/u5ZIyZQQwRjYZGpjjTAZ0CQLHoLPE57opdQ6zllWN4o2DyMFQMUHUVB6nMMcYwfO434H5q0XukPSY4ieXtcAMpZItiwAVh22CKv1VTxR9O0+n03TVpHVpISFBY7ETJsLP8ACv6fZ+7i1DD2eaOJniXURl5QVjYROBHPRWN1dguJ7mTKtsr+yOE3LuWGR2DHppGC0zEfm1Bo2P0siFC+rED6ni7clZdpHhjvyGkBI/FY82H6xw85u8R0yM03fPJ8d4k6gZoVCgm2jYEiTMrRtiT9LgtyTnKnqIc4tHCuQwYiRXLhUbNdy5ZsmUArSml7QeMeYabU9QpDqp3kFfCaZsyCLVo2DYzKRurJTEEdg4rzDTQpFHAuoKxt8XPoMes1Y5WrntG6hatTll3E8N9NyzTtFHpXaCXGLqrLIJkpWJauoEpIdwosnGTK1tiBRzC89ctjqV61GiW7ZUPg4yEZA/zXyH3cdHNphFownTlmQWJJImVJIYmYSrFKhD0crkI2GyjLyBnzjmfQhGHVabqlI5dRiZY1iAEmJwDAZMFUsSRixATbhPqJWg00GMjCSSR5wykghaESG9iDkJd/u+h3bgwHKklH7mlzarEUihJDtfZRZH/AMGPop46DmnKLmxTTTamRUijNh0iQpEkZXIEFjYNkugBNb8YaWGDUSaJZoysmootLHQyYzyR96bKQQoGa4sCSTl4F2ll6rcwmlEscb9SMrIZFMrEtElHujAO7B1WgtDdhxfRq0erg0zSLqYIc2uKSLTmS0UsM836pTIVYUBjkBbLW4usngg62naORFkwbqwy5BkAYoyq6i0ZXyouPQHdePeXzRS6YPq7ZlkEUUpJGwQsRKVtmQdgBAyXLyQMQZruWCVTHO0MT6dckTT97HT0WZVUfMR+cVyxsPISa4C3MdMiza8GUNLIkmCpvisbrKMyAAGIjAVV8USa2BT6PnOrkYQCedmY4BOq5N3QFZcOooEm1iyLKqnVadsI3DsbaB4jk4QJQZGJYEnt8cU5RqtajdWacmOKNpPz6OZMBaC1cs654ebFV9w4hBswaSdlgeCSAvRD4sIxEOmWKOcxSR5Fk+ZfX6K5TBr5WIV9OsKnvRAyLp0vEuhZSrAGqUnIkUASbB5do3WAIgyn1dqu9VAp72JOwDMtEnwschOzcGPqo9K0cGV6aaItLKnmTqK0ZcWBaxtkFQ/osfLbVMYRc1SbPTA9GF0CQBm2R1cOrSHxbkEO/pmPsrxnyblUuWriK4MsDBxIcQhzjILE7AWMr9QNr24vp/ZbBmM8ihVjaVRGbeVEQyWgI7FIHzSAV9GogW5tzQzaKPEYRwytGYwzGgVVoSxY2x7ZQCfHgBdhwGf8Ao/pv5fpv7kv/AGuJwj/X/u4nDYOk5ny6BNPJAwljGnnXvVRI0nVjbvouihSI1K43QK3ZJ4vzjRtJrWWLVRxdZkv4kivZjjCq6KO4j0K2NzuPAPgk68LGJAyyQFerqCkhEsbdYRSF1xFJ1AsjWWXA5DEgavoAZ2mbTtGRHFjPHsmTwqGkArp0g6jkgqtpGKtr4VdIS6+8POil1SQRaVKvN0AWPb1CqBI31JUH5jxiqOI8tOWlllkKTyKCxBOLBFryHOQZ/t4MFNXZWv0IEUbdQR6Xp4K1W77kuirscmPczkhSCO7EBTrANulp42TTajTgNMqlyHNE9WQV2rIuLRjEBTdHbiYM15Zp/fFWTuedsuiHsK7gsA8w2YFyFAXemFsCN1aap9Vp3jb85EwkRAoUdNVKyKqiqK2HxAuuoTZB4Jm5ajRgzTxBtMoRjATMzpmFjG1RgjIrfU+ULta77++QxauBypfLpSSSzPmwyxYkdPBQQvqQxu/UWYF82kaaHSmJc2CPEQovdJDICfQDGYG9hsfpwx0c40+l1CKyzEYZ3ZjXNsHVSCrWRs0isAaxGQ7jnNz+eHVMk5PTV2WaFFCIVa1kARKVu1iVY39k3wIye7jVwSNuypgwGz1Ijqw+gaMlweKM700nkPp2/SX4qX96tUgH4M5+48Un9nZlAZV6sbHFZIe9Sdtrq1bcdrhTuNt+A4YWc0ilz9FBb/Dh7JzB9IdHiCrxAyuoJUkPJlg1G940Tb79+IM9br5NIo08UjxkEmV0YqHkNAhSKtVACgjyczuCOC9HzCbUaOdJNWw+LEbmd6IIlBUv3UCcT3dvaPHngLmnMtRp55I11EzIGtc5C4eNgGjJViVa0KncHzwzj0M8+k1A9zMchaFrWNohIAXFKhpC9sDUYBN+DxVIJuSzIgYxSUT8ygOmNbU6Erd3tf04vo2D6TUR2MomSYC/SzFJt/bjP6uA49S8bHF2jYbHElDt6GqP7eOk5J7TTxxS6h5ZJRkkKrJIzK2VtJ5sWETEHfHMH6cSFKuTv1VOkY7OSYSfsTVtW3hwMGH1wP2eHIOpj06aaONXxOU7yRxsiMxyEReUdMBDuQT87P8Ao8V07xq6alNOJ0jOYkg+G6MPl60IDRgqaNhVRiPmokcV02gXXSGRtTLKqGiroqEs1lYoyJWRXeiAAANia9DRrrlSSBH1s6NhSQnTIMigPeo7UiZQLpl+ViBbDtAur0EWobr+9IkWfTAaORcAigogpXUdtAEmtmJ9Rwj5rzB5pCzDGhiqCwI1XYIAdwB433uydyeDNEf3FqQfAkgI3+18YbD+iW34Idx6SZdQs6xBsYf3KkDpMAKKRkgNmQCWdmxsuDdWaVcr1TaSKds+nK4WJEI76DpIzMpHyYpjTDuL1Ro8YOmehTKj09Syr+EkYYj8LS/xY/XjpYOaze+wxdZ/jQREBjkqTNp1KsEa1vMKxsb5H7jxYBeaaSOVzp2K6d9NHmxCEQhmCPLkgBdGzbDJcwcVGK1XBrcylikClSsMUaLBqukknTVQEzDUwMTteSIwYBtjeQKbS82z08zPBEVLIZjGWikYMWK2RkhXJQSMdziSCdw60MWnRl0auyq7LNMuojWRWUwrIQChBVlTLuChi1biqIH6LSr19OI9LSwajAtIzWsUzdRWjKyKpjBZwLL7MnqSOFHJ+TQNFIi9WFpnEZV1EhCQFZZlBVQ17oBku7YqQCb4e8n5erRoiMrhwHhTqB+kvUMisHoMyZxowR0VlBkomyCynQoSJZHMDRlDInlEdsuos5IVQMl7ix7EjVVZicLrLj+cQyGSSCJMWZF6zE0kUFDpRCQ9ojC45vfxGsCwO73TARI+liIm1CoJoXZAQGYJIy6dWW8mjYtbVbKKUHfjbXwq0J000oT3XKXo6YNIqx4qAuT0MwTeVvWb3XjhbzfmiRNHHHAjNFHHUk3xHGSLIF2CoQhalLISK2224n20rJqZJtRHqtPcszAdVADIRIqhHLAXcbrvZP2nXbHjbSct6Uve0UMOopTA0hmLIXx2MakCnBKszAqV9aN6azmE0j6jTyTtKX0nUClgFzKxapsUWl8KwurPrwLPyXUaiDTvFDKxjUwsFjaxTPJG3j5SrkZehQ2dxwHVf+Gei/lOp/1a/wDTxOFX+kXOf/zP7o4nDhNprouRqXLiN+84kPCY1fEhQ0iDJRI3eyspjNP8rhjekmg6QSXFDf8AByYl3sIrxmMlQZSuKmN2AWrIfFax5QekUiqKObqohATCz5m6K4jxE2LH+EYjEmu7yfWEMs8lQyUmq1CmJ7aMLimalSO2bIEgFuni32aJC3W6GX90r7u8+IMkUs5EucvaBiAenXTyIRg14D8OE3tVodQ0zoxwjVUEYkkSFdkUBgjMBZNsaX7Xpxvzge7xRLPo4JM36rsimNSy5KigoQoOByKsoNOLUVxrPNppNb1XLhoVDSsBHJFmvjutGcZFVoL3VQ234jUU1Olhy1x6yCIhVULG5KFZI+kKYIpJCMKDE7MT44DddNJpxI3XPQURK3ZH1SSWRa+JQVcra/lwFXXGZ0yHTyqdShkkeOZernFmKkViS6Yn58ss62b8eLcx5PMNNp0SNnVeo7mKpQHZyu7R5D5I09fX7+HobnXRHTiZ9LGT+ZgDtI5OFEs5DqGCBlQdu9gXScV0fOGnURgQRzoMYT0IqZLvp2yHBhZKNYBtlJvE8Ac4JVNMnounB/W8kjH/ABA/UOJ7P6YGZMrC2HkavliSmc/rAr9aj7XDyGcxnVQdVJPFGDZhaRkaRrJIjjoYKR5YjEb1ZIXhZEravUPJI2CfPK4G0aDbYfXwir6nEcH6eddazGdXDhtpVpcsicI5XYFV37UkYH9E2KK4R6xmkXTjS9quf3NbAtIPWVqyYiqN0FXKsNzxFM9fzaWaIarTQ4urGF3jUs0aLvDRApLQ4FwLPSG48EXlmhkVZ11PUjWbTs1sMn+HJHJkUYhqtfJq96uq410Gtlmml0rakkMpETx2ESSPuXpKuNAgPGAoF5jzxT2e93ErAM+oaWKZSSDEpBhdvqXYkgL9mrvu4qMff5QABr45NwFD5mhubLTRAJX9L8ODebjOKGGbVZyMGmWQszR27dMKSVyC1EaYAKCfBU5BKp0pNhdQSfljLINz/PCWf1IDw49oNFhqmLQGTThRChjYsFEaCM4uLAdWUnF/XyKN8FLdF7NawSKUjdfUTITgo9W6yWoUDew3gfq4K9q9YZo4Xjd5IUDRlnNt1ciWZz5t1xdbJoDEfIeC3040UeWmYtqAUecPEFZIWGaowDN2k11Kau6NTXA3LtHZeXSyKsIW9RFMMhGnrkpGMyA/KR33WwIy4Iw0GnOvJRgx1FWJQCQwGx6wAsHwBKASTQYMSDxtBy2FoFgXVwB3lzc1LRpcY1UmJV+053YC2UXwHzTnIPw9OnRhDZUpOTsDs7Eljt5VciE9LNsfPaHvMeooD3hM2AquoGKSUB4BK51/P4BlBoYGgbT9WXqQvJK6CAKzYoFYKXk2ZQjsQ1eWobUfNVr4tNqI5Qkk7BY3jkeUKrIFwTtWEEY441exT19bzaWYe7aoskEgUrI0+1lLVW6ZBd8oyASFN4n1PHmoSAaWFo196OnVlkJZowgaQsC0YqRls7OHAs0QDtxQXoUQzjSxaaLo6hFkUlXkZQY26TPk7L2uSptQpNnbtovlPMGFySSRHVIXkaOBIs5IsKkVpFUIHG8gxZmADbEgAIhzJtVA8O0ZiQuqR2kciJbOrRjtzAycN6gMCCSDww056SRCRo118QKxCQsMUIHSzIUr1VtlVZCAoZMvlA4DqeSa+o0f4jEdMKjHqMpmIjHWcrspvqoFCrgDkBYyu2saUxFBKYJJYlSICkhjZQzENgQ0VKEMRUgMrUVtOOfg5pWv0sJIzikymMRVM5yA0pbHYhQvTYDzi9fNuGOYSDTJ1NOvUUFJFGKfuWSmZCiECMl73dL7gRuOCC5+aAxTTM6RyyOYl940cd9qnrKxjjZqKuinJAQaG+54tz7TSydGTSQwSqydMukMUhZozgDTIXAxCWMRjVcKub82EhMbgPBEvTiaRgZFIADMHQkOSwsgllqgK24pAod+qP3SNPp7iQRMcChCoJFqgFJMhIJVq3PcRwDFueTJPq0SaYdDTusYJKklCsRfFQAKUu6iqWlr5eEvLdXIsWo1DM7OqiNGZi1STWpYE33CNZKPncHgv8vahVhxmeeebJir1MAshKKgVg3c3cxArZ1HrxnpisjtpG06qTIC7QS4hTGHBY5mSPBQzklSoFX6cFc17uv6K/sHE46D8m6D+WN/qD/z4nGcXg45e0hmIVoBDBDIsVyad2iVYmCFnVmkS3IY4mrZhXpwu02rZI4VSdjFp5CD2/N1BZGBcoy7OBnROZsC+COX8uKRzuuikyaPprGzGSNw8iZEMpVhiFawWIqiWFEETRQhTMJBCitFRSCVHIdWDIcTI5JsFSVJAvet+KzS59ZJm7k20xzls9hJbIZLdNvuA18EBY5UMYkSLqyqxRFZlBAKDckyfaZgoD+ascexKCx9QPF/s/8AZ4u8WKSzxOucYCMqi2VZMlZ7+zWy5LuC48XfBJduLcy0Dq2on1MVVUcKg9ltariVNMqIjdoOxC5eoIrVp4UC0JplDu/2kQm0VT5BNB2I3rEXVg05D1QXCMEiotL1BlHiKBLobDbkKKGVkAEE8NdXq9PJlqlRj0unDHE4GDMIyEYjJiFVYiTGxezjbEEjiNvRy/3iOM6yYxSohcO4aVm0w7rkF5AgtSE7sp8ABWOet0MxUx6WEtC5tpEYTGUjcZsmyKPIjIXGrNkWBdPI40+p1EhLPqPgqzHdrZXlb8KVU/t/dx7yt30+lllyMbT4xxEEgsFcPI1g7qMcPUEuR6HgMpysUR04YO8rKZcCGAC3hGpBIY2SzEWLCgXR4dZJ049LNKYpSnxJRRJsnpwTEldggWiXCqTTCgSo+l5pWnMzKVkMvSaSBui5Upn9lcCbXe1BNjceeK6L2fhpJUcagyZGKB6iLFSQ3UJYq1EWURrYEbgHij1+UtE6Ax+6hHVjJKyvOzL4CIm/4Koq6LMQLDICKDmMDrpnTrvG69RrwWY06iMRiipLp3FqABrcHgLTh5Wd9ZnC8bds1GIljVRMVW8Ksh1FxoDVrQBXKtTJJDmIdMhhfrRM3T+UN8YDNyxIxEgc2exzdm+KjH2eiZ3jqTT4JUrwoqQsXjGQVlCrkMwFskrRB2vYfkWkk07medngYsVj6gdA89EgyXXw1JBYmx3KNwWptq9JCJNVHIkcZkkZGeGUbQK7SPIUykUVhGuAClixUAE8D6oNkYnUSQsoGl06Eu7qFtJUKnKMHIsznzkwxIHbFY6TSSzyZTGaDUxEJ1x80pC2qfMuUxT5XUkMMcvIYr4eaS0rQwk6eNihiFm+opV+rXcXdbXMjY7LWNcGc25dG7ySNKFjhjRhp4KLRqemjID+bTF23a2bbIgnjw87eWCVoR0pkouyH4ssFdxeTZ3KtRbxs1kUuxAfMfZ2LTkNLKyo65JFjc9WRi4+RKKlSxJurx+yC09oOlpY2hiRVEssdEsXUFYnFTKyupbuvDFe3x9Q25bLqdLC0cbuYA0TKqlu1neSNhQ3Fs6mvBVb2Ycbcu5NJhNBN04wyGUFpUuN4gxDMoYsFKlkJr7QPpwUt1umVl95iLMuQEqSHNkc2Rk22aNRp9jYKkA0WLifExarTR0Wk6TwbsC5AOK3ZMcikjFrIphZ7eK8h0Trqm00ilTIjxyA/ZFZKxPjFXVHy8ULut+Dp4ZtNp3jgUuMsptRHTgEKVpCpJRKLAyNiWyIGI81HvMtKeWSs8IfqFm6UrKSkaG6CsRjJLgaY7hdwLO4J5eAqtqp205C7wahIyv7os9rIkSlyBcpDJ5Cd1Nwm0UUsSiTTOJY2KpJGA1Fm2WOWIiiCbCsLBrtIYVwb7QLpQw06TMscJbtSLqfEY/EJcyIGqhGCLtY1PqeIfQ/kPNJDKZBzB5VRJWdSXDACJzkI2bFqNEYNYNHYb8J+XSxtKsSzO4lJjZpUCFGNYEFZXJOW5Br9d8NuXal+lqJQ8eqjEJXuhCMkjlY1DKAGpgxFKWVqI8iuAZea6uMDqyzxqQSIypiQj6CPEKR6bLXAoZtN3AGgfupgN7Nel7/AHgVxf3WXNFidizMAAd9/Q+L23N/QHgkIoaN+nJN1UzGIPzWcqxyY0RICK8KDvvxprWm0zLqkZVikFxRtZ6iNsyNiNwAaJYr9kijVVzmvE9qdP7zG7Ru4hpY5wQJGC2FZ02Qr6hRiwAFuTfAS8vMWindHSQO8URkQnaMiR2DqaeMlkjsMBfgE3fHmn9nknkjOnLdF3VXB7ngvyG/SWgSr+GqjTbEnkXOHl1unjjuLT9VQIlJC9K+/MfwhKXmzXdn0ocTXSucwb6N+w8Tjov/ABA5h9X/ANSv/Rx7xr8U15Dy9G0WULdOOecdVHc7dJG7RipeQHqKwpSRRv5ciq04wa40aVEYF2RWYYg2d8drG3gcNeeOE93jk0oadkLOqMyW7MyghI6tmWNHtTiQbA7r4XvyjUIxKA6YHcI+qjjb/wDk6Md78rtxnyvZlzBjp5j1HqNnI6aAgtEdiaDBaZQvk913W3C/mDDTzr7vsFAZHO5kSQWuQJKkFTRWh5ZSDXBfPNDNM0Mjtu0A6zs4dV6TdIuzKWBtRGdrJLAAEnj3S6uMwOkJkaeBWMUj0vwsrlwUE0wGTrZJAeU+aoki/M+X4aRjGhiykV5ojWUaqpVbF59Is7EMwBBxB8BmDSSFNJEsvVJkkeWo2UdoxjW8gd7WSiBwp0eqeKQSI2LAncb+djY8EHwQbBGxvhp7RMJBBMuKo0QQIg7UePtdBfpZEgv0kH04KaT6rSOiTmOZ40YxLBkirGFBZF2W2DBncmwWKvZ+ompOnnjbUM2pZkIRluIYKQeniAgGGxWgAFNDe74H0mjc6QhFd2nmUoqKWJSEOGahvWUoUH6hvoeCdDySUQTxsERnCMc5FtY4zmx6aZSXeJ+XYBr9eCvYG0moXp/uhVhjaQKDGWka7lO/bYQAgfoxnybvaHVw3HP8VIoj0UUBajLBmDMRLmb72LeWIIFAAcBcun02mfqB5ZnCsAFQRr3IyXk2RNZX8n04ZcpaCXTSJHDjIkkbKgV5ncboSW+4m6xAF+uRIiA5i0OUETPgjOrId0cgkWoBKjYfMu/r93HsDjrK6hUk7QCLHdsBtdUAMfFEMbG18aakdQLi+TlrKre1n7Rqr/8AtxRUPUSQY4xtZLkhbAJIyXcWFIFetV6caYl5dbpeRmCKV5mUzG1EPaysotgzHFiSCpbFj2hMqGNqJNqCqCaJZJsJg0nuzrjJaK1zMvWaRQ1pkzX53HbwMvOYpDE69SVnz6iu8UYjCztMrd1qWVpLTuTYUbDEcU10fULwDJZPhyPrQVRJe1sHkrFUjORp1YuSosMQaNhOViKGaNUgXfStLLkzyWhiaQxquQWiihbZDRJNdo4G5NzuROtqEEcQhW0WONF+JIcIxljmQAWY2xvAA3ZszXaif31IA1oe2OSepsowDlKrtZorbdjAAbebtYea6eQyRJpGCTOmPSkYOcSQna4kUsctwoA3r7+IqsnM5W0UjPJJI0sojLOxakVMyBZ2yZluvRAPHAvJxUOrIofBC/3p4Qfw2vhjq9Jp4420x1FOXVzmhbpMoZSpaIurEh6NDYqPO4GvsvypbnzkheIw2+MyKThLFJjT4soYphkQBbLvwnaLTzTafSRxtGJo8cpgSSYw5BjiZlYPEAAHo0pL+DXCpdJ/D6ORw0YyaMmpY1HllZazQepABA+Zas8FLy/WnUNOmPWYs7FJYW89z7CQgp9VNivI4Ik5BKZIpdMqxSO1YCaNenKCAOnb3g1gqNyO9dwBZRHKtSBE+sR44ZWVoCrVHG8pxdZEsYggDqFR4cIRQbZPouUgWK007GsR71iR58d6ZH7rv7uHeo56THqYtOVCQ4yKoVcJAGKahjGQVIZnEgFdqooFY7Il0KalT0BjMB3QWSJANyYSd7A36TWdjiW8cWpp3o2WGDUkdbRS3FG69z/MxkBS8XBKxsKLVW4beuOc1MsaOrrIk93ayxMtfiuVH8Qx9eOnTlrroUi1Ad3WRpE0wanMcahav5gql5GMa9+9qFBYjnH9pJlHwnEC+ggAjHr5Ze9tvVmY/fxFMxzjq6GVY4443hcFhGW3ilOLfM7FQJAhKg133Q485HyySbTmF1VI3Ytp5JGWNevVELkQWVwMGwBpgh9Dx57Oe0Ty6hYdTM0sM9xSCR7vPYdxthTYmwfTgSfRT6l2mmKxgEozynBEK7dNBRJx8YICR6/Xgggc1TQTFdOgaWPJHmkL7kdrhYwyqEvanyJq9vA05WIQJdVAcDFCx6NksjvUSsjV3RjqZWTkuIBvZiwb2a/KAjeKdGnIkVyySL1ukI+5exiXxkUNsMqury4A0XKPdZlZ54gdw0bxaoZowKspvTDZlsX+v04GaTflWf8Aj5v9a/8A1ce8dX/ody7+O1/+yzf9vicE5B8+cr1E0hroARTkCpMYwI8gbvokg2q1RJDggg8c4vIpyoYRkI1U7FUU3/OcgH9vG+o68OoL9yTWZQym7DWclIsMhB87giwfUcEazTpqg2qaVYmDBZg4dhkwJBioMSDRJjPyVsaIqKLg5NqDoXjIxjTULIWLL08TG4Zi62NiibXvkKBNcV9nZYF1kAiQuQ+TTSX8q9zFY1NL2q3zFzv4HgV5Fo9NcsYllYyQyBvgAKMEMoa+qW7WQHZb8j14pyzk8sbyHEtenl6Tx9yuXAiUoRV7yAEeR6gEVxoPNRyeB4I5YdMAxjjaVRFNMI2lQOtYzhgh3AODVRBraytDpRFEsbrFlqHZIl93CGOQxErLUmTWT01oqtqSd+08G6PTok8kZKswlrodRATDDpzEDIpYEqwtsBv8pJQb8A8vRJptMySGSRNWJpgCzAX0wyrNgqMQI9gSNiApatyOZ0PtTI5w1Ekj6eRcJEs0qncMi/KCppgAN6IPzcAhZdJqfo8El2PBxP8AvUj9ob7+PdFyiSYPIq1FGLkkYHFBt5IBJO/ygE/dw8fVwzOyxBhOIkCStj39GMBsUr4bEJkrEsbFdpPEUq1mkhWeQ7rCXJjQDvKEkps2yiqFt+oN44Ya2F+pFHpUAjmQNHW5ddw3VZjVqwZWPaoomgK4yTlg1aZwx1KrKsiqaUhgal32Udpzs0DTbBiBpMxOlMOncOsOTSm6dlbDIoK/MAgEgEk1mwAoADVziZdOlK8gJklZAIyg8lSVrogAkuBbV5qhx7qJtH7uZVaWMBhDHlGrFqGcj/nFBLWhKt8t0L2rzTRTwaUQwSATP8Z4wR1EjKhgqqV3yULI6qSSAlrs148355IhjiiREdI1eQxxqSJZQrvXaen9kFUoWCPFADFoo9NJomZpmkSGZXCImD/EUoQbLIoJRDmC/isbIstOVzaiAaYaWWDE9SHIs17dysCMqpmZSFAyLCh1OBOR+0sze8KxVpOg7pIUXqK0ZEmzVlsFY7+CARRHAunjcxiRNJEAfM85+dx8xWSV0QG/GAyHqTw8tYO5dzsrMYNOsfusfUNyAi0wKSSs9F0dlJ2UVbBcW9cINAkUWp1OlkaZUQIhwYPFntIzCqFICoddgXvtO3BGr0hyTVyjCKdimqWNgULDv2MbMMJCqmrsMG+48JOZ67VrIrSu6SKAyKGx6YPgKqn4Y/m0DXkb7ukDc30SRMkakllRTKfTNhliorYKCFJ3shvSuCtJp2XQzy4tUkkcQatqBaRhfjyiDguDWRzLNqJoVaWIBsgSqSu7hR1UFAmizdhTLE2DueBdLz5jMWnJeORenKBXbGSD2KKVcSA6gAC1HoeAv7O6bpSR6qWkhQljeJMigEMiJeTFhaeKFkkjgjl/LF002pLviIAUjcLl3y9kTAWCewtJ/ZB34G1Hsw8MjLO8cSqd3LKSw8gpGGzaxRAoDcWR54bc41enm0sTKzwqz4tadTLoRrHFkQ4OXTYMdiCWNVXCBRodVptO5YdSc0yFaWJCjKUPkux2bYUlED6cHQ8uaOO9FlMZAQ2ooKYlO2Bs1C5HzSMQCDSGrJU9HTLu00kn81IxHf8Aadmr+6eG+i1azaTULaaeHKJEAVmTMs0lyOLcsRFWdGrFKovhAFzuBoU0eJFJEakjYFeqZZHcK6bZLag0SRQ9K4L0XOGnFIY4dUTefTjXrn6dQi45Dv4Kq5O9NuR9Fy/VxZBIjPE+7Ko68TgeL6ZO/wBCCGH3cMdLyZIQ2reCeHoUwhmS0aQ7RqrtT1lTFWQ9qnuPACk8xQkSS4V5XUTwj9scr7+P0eJ7YwyyGPUtTRyIKKFWRHsiRVw7QC6u4+pY7kg1zryEksTbMbJ9SSbJP3+vD5uZyR6bTSRtVdaFxVqwDrKFdSCrD4t0R/v4RBegkKaVCDiU0urkJBIILssKn7jkFo36fdx0vMIwglkCMkgxCRDUvEs0jqGVun1AoFiW0odQqcfJ4Ua/m0cKpp8E0+oSJVdjG0saln6+AVmYoQzAlsZNxQrHi+U40byzTI3xu+eNI5nKhKXFhvkcmGcmJUBhYsKb2Oy/Lup/T1P+zr/0cecfPP8ATRf5TzH/AGxP+jicRcA6SCZFwfoPCLOL6iIKPqUdZQyk/wA07+objP2qg6DLpQpQRjqOpfP4kgBPcFXIBcUBr0b6ni3KZUMz6uRB04mDFENZOT2IpYk+hY2SaVvrxbX4UE1DO69xg1UdPkpJYq6FgD3NZW1ZCSNwRw8JQns1vqEX1dZE/HKJ1A9frwy5TNPptFJNE3dKFLLfywAkNIyHYqzqI8vIAO4yB4y5fyoQAavqBjEqTJHi6M/xFQM2Q7Y7I3FlhePqRhzmd0nTUwuQsguEj7AACmI3t2fmyvgrj5DcAVyTmujDu0kTRZRslRsWj7xRtSeooIsEKzGmNURw106yL09T1F1JDN7vBC2CAgUfhtg4Av5Y0LE1bCwShaCGc3GUhmPmJiVjY/WNzsl/oOQL8MRsL800rJpYRIjLIksyMGGPpC62K/nGj6gDfbgBJ+cTCRWLlHitUVRgI/QqqeF+8Vv63wa/K/eQsmnSmJCzRigqPiWzFmliIVjvshVhdY8Z6XmLagrDMjTsxCxun55fQAMfzg/mvf3MvGvPoPdS2kjOxCmST+OtQ6/hGMrCAmzZJO1Brq9X7mTpxEHVwOq0qsvWo2OmVKssYI7SD3eSPAG/LdJFBKurGR0wTNVaizF84uifCsQVfLwCi3tlwBySIzxSaUAswHVgHqHBGar9zIWJH1VT6XwXzDmcIRNI0fVigsB0dkYyMbkddzHjeyhkJxA3FngNNBykajUJMsxlQOHnOPTkRR3sxWzQoFQyMwBobEgceT/lOZiwj1ahyXCIkiKAfFKoUUPF1xZNCdNC80EjN7xjFAyWHxJzmBVbKuAioQLHfYsEcLf9HNW3cdPIb3t0okfi9H7uCmPIOc6j3lIpyZMjhU4LMvUUpsW7wO6ipOJG1HhLDDPqny7pHxtmYilX6szEKijxvQHgfThmw1cSq0sTukTB0ZgX6eLBu1wTSmqK3jv4Bo8E830Xc6My6fTJK4jRQXaQqSpcL2lya+dyqj5Vqq4lGHIFi08wMk+nZGoSx/FIZQwbd1hK2CAwNkWBvRPA2q5O7aicyuFRZC8k3zAhzkpT1dnDBlUebs0ASNOX8sgnk6cUepY1ZYvGMQPLMMKVfxf9ZPG2t5lp5Vj0xZ+lEuMM5BsNZLMyC7jNhQB3KEUi914oBk56RSRqFgWx0mAYPflpf0nNDcVjtjVXwdq9DDDHFqY4HkV1yqSQFI2zZQrKqhmUlCVJYBqIIJBHAcXs0475CqQCrmVldTfgIVPe59E8/XEAnjyfnTdbONQECCNY27l6QFBH8ZfUna2JIo0Q9ggRya+Jz3PqILcn1eF27sj4GDtkLoYuwGycE8v5eg000M5LPtOscTqWQRjFyW7lyKOx6fmo7JXbjTmDTxmKSCulaSCFFHw2kTJVlVVBktGoO15KWHmxxpqHj0U6FdOESSiS79RljNCWLHZUYWUa7aq3GR4qE+h1UMD5xyam6qgscdg+QzZSbf2D6cNZeaPJonkkiEsXvKqVLPjGFjaipvsYl/mN2TRB2AWa/QaaGV42OoJjbGh0yGo7HPagRRHYfPDDTSKmlhZZ+gXlmIBjZ8kxhQhioIYbfIyUfWqHEXsi1RhIAjhZCGsu8nUPrsKRFA/UTt546Lp+7wdBVEnTs66EHEsXCEMpH8VQW6ODgk7MePOT6lspp1hhdNMpcMNMgLN4jtdwoy72xohUbccAdDrSCbSSVKzX0uphIshO/TZiOoCSaps6NEbWRQL8oVjcE8cinwHdYXH3FXYKT/QZh/hx0XLuWPpl6MoHvRbraaIkNUiq6d5FrZI7Y7NvGgaga4Ej0vuyzkMW1sSh2byIrdVcKftSjPIv4XfGzbAFCZdMK/OaYsx33MTtkW+8rJZO91Jf2SeKiqcwWZcNVlkBUc9FnT1qQeXju9vmWzje68YSQTaVwwcpkLSSJ9nUHyjqe4fUeR4IHjg2QDWd6D90gW6Afn/UugH8JW7J9r5l3JHAGg5pIgKdrxtu0bjJGP1qwQ30ZSrD68Sq3/0n1f8AHH+6v/Tx7xb37TfyP/8AsSf8uPeIyO51OyRpp51YxAD4yIKWbcOUxxQhd4jHY+UnY1wHDyyPTBNRK0c6M64oMqqrLSqwVgKFqpHdV3Q33i5ZCqvKMy4jaZYJVBxArvkIbvXutQVUtQJGPzLdDqzOZYZZO6dg6u5oddbxyPgBgzIT4GSnwvGlbz6jDW6hJmJEjSRSO1mgW7X28hSqNVbhaHkcUjY6cnT6hSYnprFHE1SyxHw2x9DTrsaoFfTp3mKxzlIXjIjMkgYP6KqlBeZXbehQoFqx40n5wdMJdNpwxCuys8xD9ykrkkVdNDY+amaq3HEGcnstqMgqKJFkxMcmSqsgc0tFyvnxj5HiuGU/Kj7lD151WNJ5VGJM9dsVImBKA7MSpZR+O/FnW+dI5O76mJlY77MUZCL+4jjLR8wCaULKGaJ9Q6SgeaMcbZKDsHVlDg+u4OxPDAvPNVRSmnUxhhTuxuRwdiLFBV+qpV+pbg3Xcrklg0swC10THu6IT0nZQVDsCRgUFix6cZatINNIyrA8pWirSyBkZSLRwiIhZSpDC2reiPI4ITqazSyZMpkimVgHZUtZEKYpdKKMSAIK+7iCulhk0UTagipZLiiPa6qCPiE1kllTgEO9M5rYcCQ6iGaklSOBjss0S4KPQdSMdpX6sgUjzTVXDL2Z5RNHOgmAhikdVkSQheqt/KE3LfTLGl82vniDRPKf3JHpZY3+TsizAbwJEkbIMLo7EE+CeKPOZSamERaKNpFZI7lSJt2kkOZ3TdgF6Y81twvHstqyd9LNZ+sTWfr5Wz9eHXOfakGeaEqRF1SMtO3RchewZYjCQUuyup22BHCheSrICdOwn/mVjKB5Noby/GMv+rgoOTTPp2siSFvQkNGf1HY8Nua6cyzdaSUhHiid3NkliiriuVZOSpoeALJ2U8U0ul10Q2yhU7ESusan8UlYKR+K8a+0EjNp9LZjpOqhWFlKBwwe+0kBisi7eBjsANuIPOWa/OeNFAigj6jhAbvCN2ykby77fMdh6BRtxzipsP8A36cO+QuY0nnBrpxFE2B+JKcBsRXydRqO3bwVy7WJIknU00EkkaiRSFMWSq3xFPSZF+VsrxOytYN7EYafVPp9GMTgZpS4GxyjRChyUimQsxFMCCUP04Nfl2mefEJg4jV2jzxiZuiJJAXomIA5AjdaFB0PA7amKSYyESpIoyCsI5EGO4WgqYoPAXFhQquMVkwEkrPnLOhUbMceoT1GclRbY2tC7zJvbigxHngkm1WoXFnRlVH26pk7QFANmIL9oHEYoAbriJy4PEFWxp9Q1ws/mHUC1CufVXrp5+G7T5QjjTTyoh0mnnVTAUuQvYA6jM9xyDcFUwHYaJyBB9JooH1M2WndcCmMmnftwgHzKVF9WMXsUt8iDiGN8UYayTKOBjpElkKmF7E2QlhpaYRyKCemY9quw2+3BetjljggTLSrYeSSBzGAC0hA7JRiGUJicTmNweGc4Op0ze7yEJKWUWyxM86C0EhyBeRorRrsGo327gA9LyxB7u75AwwpgQolilkeWRogGQlm72yIUNsrDb1AfmE65JpFdYZ43DdSBMUM7WCh6SBhipCBwDv1AdiCBObSHTKCJBLNqA4knBJxCsY2SNjW5qmkHkGloGyfqZzG500zI2qliKtqvGJYKY16gAzUgYvK29OVulNr+S8pfUodOylQsh6c22EcjUrIzFgCrELspLBhYBs8BnJq2ITWRAMyIItSh3BGPSDML3SRKUn0cHwSvC+I/HT3QSh/KL8zq30UqLcV6lRdmx5tv7MwwRaqFTK0ju4jYIMY6Y4srlxlIp8FcFB+vAv5T1CwrImEKLKEMUQKVIozUyfafwQC7N8jcBrq44FBeeophvhpXDEsDdsu8cLf0X2P8HwXrdUh5gITBCwM0as7qS7qxXubcLkytkSEFk3wm59plWcyILimuWL+ixJKnzurWhH3feONeZSllg1KE5Kqxud+2SIUhJ/nRqpH3q/04g6/3KP+RD/Zo+POCv8AxX0f8Q394f8APicXUcYyyPqPfIgOnLbSGUlIwXBEsbO1Bge4AIWbEigCKA+s0uk08qhhJMr4OLOKCJqN3QeQ1fpHZG/04O1iAQzCaeXUEpDKO3Ex2xWLdmNWrsMAuwZTt44E1MyCPS46aNncMEDtI/aJCqA962csvN+gG23EVTnPL2PvDEkywSi9/OnIxjZR+gKWiNsXX04truXy6sjU6eN5OqfiLGpYpMd22A+VjbqfG5U7rubBzV4ZdQVaOtNE6K0cSrZJEK0SC4UM5IGXhR9a4A5XzCUrPqZJZHaJQIy7lqlkOCtuTuqB2H0IU8AZzDl0qrp5HePT6iEBHWWRFak7oXwsv8tIRjfYp8Hgj2u0SpGDHiyNM00mBsRNLHGUja6I+0VJAsVW4IAvIJI5VKamimnXqI7E7DJVETkBmMRZx6ErvVWRwQs0ulmOrmkuSTIqsZyWYncFmHYYrOVBidgAF8iiaTlySaeOLUCTrAM+njQqrmLZmVsgavueNas09fMt5cu1ySRajTRx4I8LOMm6jNJHUqlmxUbKjgKqgdzeSeMxoGnvU6bPNTk6kksjgF8kkY969pbzmtb2Blw6088DamLVaeFpA8qrLZ+VmPe3SUUFdMiLYqLcVsOIF/szDp1l6y+8ARRyO4CRkWIm8SZAWb2Bj+n3kTkfJcS88Ukc/RU9FUsO0rAiPsZQclAaTEEns2vzwY2ndItUmomjjCjp4QRxsATIoyZYaAJwK72+5oUCOKty9Vw0SdCeWNsihM0btOd2CNSISFCoFY3at4NjgFE2nGsYPGyjUNSyROwUyP4zQsaLNsTHYbLKgcttpNEdLpy6kNMzmKVl36FoO0HxmwLAuDtiyjezwyj52ql4XkV5HR0bUlQTCxUgBJceoyj5XkYnYmhQJZdpOVaiE2VRI2GLdYjpOmxAyupBsCDGSRsQRwo55hvw55dB1NHMpdFwmiYFyQLZZUYbA1dL5H2eCOZ6bSQdN0R5uqmYVnKovcyGzSyOLQkA4Gqsnj3S8wabTahDiqqqSKkaKijGRVY0NyafyST9/EVNRyz9zRpFNAUDZzP1lA6rAhF3o0qK1WNy0nGfLOUsucjPDgI5Y768Z72gkCr8/kk/4/TgfkPfI2nJ21CmMX4El5Qn/WAD8GP1415W5EM7WowRWK1uT1FRRfm7cnY/pfXi8IqYqYlgdwP1+p8739348HTFWjIv7PYKsknYAD088ZazWHqRYjd4Y2vz3Mvd99Ei/u4tyqFpJoo42kViym1W9rsnZbFb+QRdfdwYxNNyzUCAPEwqNrIMkdCwQWKu2IUGk3G5auDpoW6YC6eLFo42mkgmihZZAT2khzGBkA4UKu+PkqKH5fyoLLI7mONVSUurMJZMGVlBaOPIgAspawuNXtQ405LpIDFOkKSTvhHmJCIVwD2XFOSFDhAxLrQO3rxWzzSTZSQqzL4SlkliEslsGDFVlMcrFwrK4KOMV3fdS2n0kJSP3Ys8QGaSISbU1EwhCmxIELBXoAb77kqv0utEYhljruTBTHGQkaxg9RsigdkADOhkY5kgAUGY25vzdAglCAAB9iqv0gwARumQA0aiRQcaYEobYNXBCh+UCONYCkJkWJXgfVSQ7MzjKMRhqrdyoYyDIWKvcPmWkaVI5JNVCkulPSk3d8SHYxMoSNgGvJSAK+GD48EFY0kSU6dDDpo0aOaJmVZCjClUW0YuVyMCoZVuxtXC+KKOSLUBJHVTjJIZ0sBlLVUkZNkl2FYWaJ9DxVZ840kGST9Ur1gZMYYmIyDFWZM2jxUsCQDdUfu4P08sR1E0c0UxtGOqDGNBlGC5fFQ9SX4xcDJiKpiOB9TymQx6N41E4jQhljOZKrM8gbEDPEhyt4+UbiHTVr9bAR8SVZxHfklvjJQO9soAH9IcEYcl1yOy6cadOmzZsZXkkwCjJ3XFkAIVTdAZAAG9uN4OaCZXj0sUcEjHtjESOJgpLIuTqxWYelnFjdYk0VnICP3QbNnSzY169ov0/Ry4v7LrWridrCxHrN+EQMh/4a/XxFPfyNzX9KP9sH/TxOOT/Lus/lGo/wBc3/Pj3igxdSDC8mojQjLpjFTHJI60SCVITFRVlkYi0AFmwTqugjadDI0UumNkOvUVbk6gRnQA5KxIJEZHdXkcTl3O+uRNqwGWCQOJFADZEgiMqPzoIQDemVU+YgYkTmkLRaVSHEnvEztJKjWrhMSoJoEdzO5RqN0SNgeIDYuUGSXWLA6TJMrGNkdbJEizIChIcEhSm61ZHAeh5fI2lniwqQSwuVeo2qpU+3j9pl/WRtxnqeUjODTIiiQqrSO1k5OvU/AIiEE0LJDG/pbVe08mXThdl06jFEenDLd3IrhlJJokVQ2UUFHE4BsfINTHpXAiZnnYDFaeoou9j2k2C+AFfoH7uNPZzlmrjk+JBMunHdOskTFHUeRiy0zH5RVsCbsVwv5jIJdDE5jiUpqJE7FxBySN7xvEbqfFD7vPAC6MqC0dilDdu1X58em3+HDg9ugjweIqoOheAmdicype1jFE3KhBagAH8tvwxg0RYMrqIzqCizTxn4c0R80w7YpDYemADlQO0khspjqQNKG1p0zNGFOU7k5CV1UlYy1ELiCWx8bkUeGqc1Z5mlETEdZlMsqIpJoKY+0F8QY2OZlRVs2dseKC9To+n1H6MTlmjmLHLvkWK1PcVwUStmVIoKsuV3QUanR4dTCWPTyUZJmGRkdVAd2hQsXVMrJV8M9jYXtXqV5ukpJiaQAdNx3dn5rJAAyMVDBi1qLJQbCzwinlaHps+onRYo2d3Kgo8rMQis0bKXYNhaYXQOQFngkoPRmNtVp5otOGXUSkyNImeDh6YKtlIwbV98iA9A0OAJOVavUwBWi1DTxuzHNHGYZUBxLCslMfy2LDdt1XFtK0ogklOtVzIOnGZJpEO7ASlRKqg7dmQ2GTDbiun9l2l1OnKxLLA3RWRomWRcsV6isyk915X9xvxwUPreRzy6eI9Jg8IMLK1KSpZpEYXV/OykeRSn1vi3I+QzrIqyIVSZWjYkpWLjENudwGprH6J4VTaSSSdTqIzG0sgDZoVos1UAQNh4AHgAVxpzWTq6mYYjeQooA2UBiiKB6AChQ8VxBjoNHMZCY42Z4ms0LCMp+03haYVuRw91cGmD6mM6pEE+p2KAy4xqzsuRWkFsy7ltgu44E55z+U6ycly6CWRemxJjKZkYlTsAQLsCwdxvXC7mmiCFXjsxSrnHfmrxZWP6SsCpO10DsGHDpTpp4eqsTQtHKgSNZJZLAxFbhKUBrBD94o/TfgQSErNEwaKSFWkHcV7o9pUYA1dAkEDYrVkHaR6BtTpVa1XoOYnkchVEbDNLPklSHUKoLUygDxwY3tBAmoeRA5MgxbUGg6kqFZo4yMaNFiG7jZooeLqNej02h109rkpDxhTnJJTobBXFM4yrkt5zJAN8W5EZGwZI1WAGo9MsiodU9FCrNIblFEh23oGlUE7CQafonVDVEvFkFLK28sysrrgxuyUJJc+Ef6kA+T80Ig6zRxI8gaLTlAVKRDaQ1dFQCY1YjKy5skHgG2s5igjd4dU0VMYEchkDNYkkdWiDGsEjiUYgItAeeGGubUFEqaBQWgLyMyMsqyQBGEpBLyAvFR8BgynwpZeU17RRLDA8Ls0aBmqUIM5QJGFdNtwpRbuuzxw1fRpND0oQ5ebSKUjZV7ujqGG7htzjmPlAI3JHgVGfukoZYtMK07zGJkliHbITRWcb5YgWr3YA2IYHikUMGsKabTFo8p2bGQ/OCqopR/FqqswRzYyambg1edhVSd9RJM+mUQzLERgyNdG32IJARmVfmwIO4PAn5KEem1U0aOiuqKqygiREaQBxuO5SAozGxFg0bBgB5tGCdVNLGckkEEMbWvTHdj6D5Y0AA8EsCb9a6bmWojhSb3hrL1DG4EvyUWYZ5BACQBQsm/FXx6muYaVF1B6kTMelHuHAQFS6yfZAJwCMHU99AVfGk/KjPFD7uzSxxApJS08ZeRmt1s+jKM1JXt8jgCI+YxQ9OebToZpbbCIlAYXDKxkVs0OdkqiqooWTuBxNHroujqQgQt0LxfTRpYSRGbuhKggqCaIXcDY1wn5/LnqpzVASsoHoqocFH6lUD9XGnLg0bs7fIYZVLAiqkjaNSLIsZMviztdbcIrL8qj+S6b+4//d4841/II/lWk/1rf9vicOVe6yVNTCywi5lfquAgjMowpmRbO43LIDvZcD5gMpM45/dtKobG45bAZZmH5wyZHAxgghboKoysEk8Vl5ONM5eVzStcPTNPKBurq32E8HOjvsAaNbSa0amGfpR4TyENMq2c4lyY9Oh5unkX1wDAeQIkHySwSSyPHKnvEsLRiJMihkdekBDIwUG1vtb1Ipn4Vj2alj3mXo+aWTZzX6KAM3qPIA3G/Germ91+DExWWqmkGzZeqIfKqvymqLG7NADiyTmfSkFiX0xLizZML0rffSMFP3B2Ppw4G0JEahBEJVvNupYAesbGDBioH2SRvv6ce62QsTa0KAxjUKMfpQoDf7if8eBNCrOFAtsn9d6UefOwH3/hw0h0NBie5huwYEUPG1+APH674rnb8hdLDG4WPpHrlmMYyChi1BVf7wykhdssgL8cOpuZSuRm8UWunB7ymJEbEdOJqBVGY72y7KVBPdYSRRB0ZzWKPijM4S2NkAE/SgxI8D6WOHPKZZRMsusQOoDSjUp02IMSmXaVCFfZaKMbN+nBuGOocmfVAHSqydwJlJYnTnGpEDMKMIkDCNPBrbxx44klVk0ozyqUMyWmpjIwVZsgB1UKsoumfEnZ6tByPURJNG500oiJxaZnbxJcbFuwRUQ5ta/tevBHuck8MumTTSKNM7SQkB3t07ZlZ91LlRkMQvctAd3ATmkWmn1AijkGnEREIDk9Morm3WQk4nuZsH2/nk7cZ6nTzyatF93mEcEihI+mxEaBgRdL8xAyZvLH9XE5jywzfaQ60WZYksmSvJ2UL1v00UteJOzBgTvayKAiHT5hTFDhG5NoSjvG4eroFlLq4Hq4O1EFJdfzKeHUTok0qYzOMRI60A7V23X31wdyLm7vMZp2QrEOoztBEzZWFjNhQxObKx7rIVvXjCKOcgLJFDqFApS0kZIX6CVJVavxY19PTgo6dDp+hjHFLO3UTGRmU9M4IjO0jL3Ey0QQAyKD52ALm3LYs+89B33Gxkhks/NE62+JsnHFq8WPAJeGKLTQrKRMxd5Y1jyVSjBUtyyq4UtGTSjurZh64cjEscjxOzxxR2+ojdQQFGx+HIpUOxIRTVksPpxXXn3y50ULMo+JCvjBQArRD9EClZBuKyGxNBWPmwkIh1IVYrIXFAvu7Ha0AHy7DNDdgE/ML4ml5Ni7jUMIo4mwkertvOMdA5MRvdEBTkdqsHlmgMzYg/Vmdj2qo+ZmP0H7SaAskcOOYauDUuFWSSPACOEy0YyFUKLIAaPLEEls/S2AG0n2LanQTa2VcJI3RaQCNmPRiG1lXVHIAG74myBZ3A4ssOn1WoSPGWEIAoDkMBDGCzBgEVo2xDOScu5jdbHgAg6fThvll1N0QaKwq3oR6u6+R9mP6PwZy/nD+6zPMomC1DEXZsgZbLgOCHx6aG1v7QqrN0Aav2hkkkeUxwDNixHu8TVZvcsjMfpu3p6cOuTCKT3VnkSHNpoSmD4lZCFOBXLE1MfmNE/Tzwibmyeul09fQdVT/eEt/tv8ODde6Noo2iV0C6iQUzBsWaOM9rAC17PUA3fnzwlFvZrT6qGVZkglZUOMlLiGF04DGlsEWN9mC/Tis4n0uqIzd3GylrYyK9VkrE2GFWp8+PQcV9pdO8urNI7GVVlVMSzAOocqFomgxYUBQrxw30en1KaWQmCRZdMh6UjIwwiY/EA7dnWyy3RAeWvA4DLmHKFmkjJxjWGE9eBHBeJI+o5o2fmuqPchZcvIJBh1cs5zMh08MFHsvGK9lWNQRchNgG8j3FjV8Bct0LkmVWESxneVmxCk+goFmY79qgki7FHhnzWWKeArpv4NjLOoXphu1VziSyQi9xKndeoTQW6Arl/O0mkZUgQTupEU7hWkaWiVzGAjDMaXJVBBIst54UQcxMr04yLGyWJ/abvf/lwv08bk1GGZvPYCxFH0Av6cdHquUs5GseNokbebJCuMwIBxQgFg9iQAbfOLGO07SwNnD/FL+zicCe9aX+Mn/ZH/ANzicaZwB7S+dN/U4v8AF+M/Zf8Af+j/AKxH/wAQ4nE4zP6bae1H751H9Yk/zG489n/nk/q8/wDlNxOJxJ2o6D96/wDrxf8A1OHP8Cv9Uf8A+px7xOK53sui/eEP46j/AIouC/8A4efmOY/0I/8AiHE4nF8NV2+o/fsn9Bv8vhbJ/wCbaH/1P8+Tj3icCPn/ACb9/wAH9aj/AMwcae0XmH/9J/8A/RPxOJxPDVJG8n8f/lw69qfGm/qaf8UnE4nEpHa+0/8A5LD+EX+J44b2W/ful/rEf+I4nE4t7TweD5eb/q/z145UeTxOJwpH0H2n/wDJ4v8A0P8AKXjkh+8V/rTf5Q4nE4KWevB0n7x//cj/ACm4nE4zO0ddyj94Tf1KL/Pm45X2L/ff9l/8t+JxOOpBvOf3hy78Jv8AjXjP2K/f8P8Ab/ypOJxOM0d9rv8Ayv8AUP8ABOFv/wAPP3039E//AD484nFR0HE4nE4g/9k="/>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MSERUTExMWFRUVGCAaFxgXGB8bIBsaHh4gHBwhHR4gHSYhICAvIh0fHy8gJCcpLC4tHh4xNTAqNyYsLCoBCQoKDgwOGg8PGikkHiQpLCwsLCwsNiwpLCksLCw2LCwpLDYsLCkpNSwsLCwsLCwpLCwsLCwsLCwsLCwsLCwsLP/AABEIAOEA4QMBIgACEQEDEQH/xAAbAAACAwEBAQAAAAAAAAAAAAAEBQACAwYBB//EAFAQAAICAQIFAQUDBQwIBAQHAAECAxESBCEABRMiMUEGFCMyUUJhcRUzUoGRJDRDU1RicnSCkrGzFpOUobLR0tMXNYPwB8HD4VVjc4SipLT/xAAXAQEBAQEAAAAAAAAAAAAAAAAAAQID/8QAHxEBAQEAAgICAwAAAAAAAAAAAAERITFBcVFhEiIy/9oADAMBAAIRAxEAPwDj9Rz0am/ec86oSRn6eM4iQhH3ph+DeOB05TMCWhIkUfwsT0B+JJUofSmAPnb14OPIVkLMQ2lwoyLMj4r9em1Wf5sbAE+AzeeMOfqnw1jFQdMNEaBLMQOp1CD84YFSPQBaFGzpDX2e10qamHrT6dhlhcjxzMA4K+VyY/N4LEebHHLSRyNKVYFpS5DAncyXRF/XKxxSKJ3IWNWZz8qqCST9wG/7OOz1Meng5lLJJPhLmXVTC2McsgDqWOW6qz5nb0H38Ar57zdUmeIxRSxwBYlyWm+EoRsZEKvuysaLEb+ONvaMRKOgnVjWJuwdrq4emEjHtfMxsP0vlAFDgQ+zkZm6B1JEuZQhoHHcNvORvet/vBut+Lc5UPJIygiPsRSwo1FGqAMvoSFuvx4qbgaeA5qb6qR4irK2BuQLFqDv48Ek+vBw55L055UVupPPlKenlGFFsEIIKtbP8p9EX67CrNV2APUbjwfxPDDlWh0zExs8jSzKMCiDBWcHGyZVNhiK8dwH14JK2j1seolURMdF7tk6irRVBBZmAGSudhZzBNL2ihx0EenSWPuy08dyqsIKurQuAMkp6eOMyLJkuWADgAhVpDpOa9aHpDVakmJGd1aFZBIuasoKNOQSGIABBvKvArjoOTaJwYUcBe0MEaJYwAWYEyQGc0TZJZFjJV6yo48WNUNFy4RdMlA7xRLEkiv02ViGeVnViyII0kzyYeWTfhZJqcQuijaSXTzQ9kgjydiSrhkTdgiyJiYgdu8+SOO15lbNuqgqdogcm6kY7llePNmVo1FxBdwUN2AeOUlZFCaRXeFdVHHgkcDKRJ1OmxYu6yMrYH5ySAV8gbtZ0BouU9nu+qbFsWkiSM5Sr2ZsvjAK4QdrG8ipA3YMLoeZgrKumjETCIsjglpTiyF/iVYPTzOKBARl542ml04iimUTuYJOijBkitVuSNiMJPF0NxYoEdu/ssscepAhgRHWNZ2ctITHcSzEqqNGq45UAF32+vEaCKqROrliNPqoijO25XIASWRVskgD15K4n7Q485by2WCY5wyPHTJKU+Vo3BDFZDSHY5qcqJC8a/l+ZdJahIjNKfzcSLiIlXcEC8iZNyd6WvU8ZTc0eGCEh2MkrvKxbvyAJiUMGsFdpbU2Dkb88NDDknJLMkEk0DIJEmtJkJZYmIfa9so3aga3xBq+ANHG66iaSdGVGLjUBhuxYljGoPmQtVV8pCsaC3wSkUbwDFk07aoUysSVwR6YIxPZkyg4vtQCh9yOK6yTKaLSyRS4oqxR2AJRkT3CziwZ2vAsVrEBgRlxUDzkaR1kgBvZ4pmYMSvriAqqjDdGDZEGwK8kw8mifVvEsErDqZiRJAqmGV1MZbJG9JFAKkX6C+NNDjDGIJFjkWVy0OoZc40kACgYsLFkYyK3jsNECy0j0Uhl0nWkleVGKtChVlWWC3OfxAFIVo7xQj0yBOzF0lK6fUaqWeRpVRGeaZcA6lA3gNmGAa1QKVJGVWQNqanRyaogyq0rGxHqNModWBJYB1JWgLIFlGRdiCAKNiR4FhRdM0cuoBkbCV46VQygBiSFFFnYMWUBo7vbjOZJFkz0waXqIHl1EoWmRhRRmakVNijAkFip8bLwAI0aIksOmkEuosBnQHvioh1g9TRrI+WUmu1TlzipewssTQAHn7hW9/dXHUazk+mhV5S8haNxG0KGgspzJUTMLIXpkkhL8DI/NxXnfPpTHAyHp9WJs2QnNisroA8pJkalC+W3sbeBxKaF1PLGGij63wmjmdUDKSSrqrkEDuSmRiLXfI8V5roco4enLD0FUohZ8C0mzSlswAGJIoE/II/x4x5YucOqi9cBMv3tEe78fhvIf1cecjBkL6Y+JlOP3TIGaI/iTcZ+6Q/dwQbG00GliBYKTK2IV1cNEyA2VBZCocGsgd2fhZFCGVVNCibPgk+n/uuDItZ09LBKRl+6HADk9yBImZfwtq/tHicxgKTzx0SsUrqGA9FcqN681V/r4vhmg/ySv6f+7/78e8GdCT9A/sPE4jP7DtI7amBohCyaWPuSQfLE3gtIzFUcNdMLBG2A2xb3l/LVjljgeQT9Yx5JH+axZsFZ2ZbuiKKqD3DuF8F6iTrmR21KsrwRwXUzVNSMoUCK2BeGzQB7vFjdbJpIZAGE5WWBPiFY2YYx0qNbdMh7xTGjZx9b4jqXavnbjKOKoYsiMIxiSLIGbWXY1sQWI+7i3Pzl7vLQ+Jp0B/pRXAf1/DB/Xwwm02j1MryCSZO0yzVCgVSN5GW5i1Fj2pR3YC648jTTzaQrlNGumfPN1V7E1KUVUxo5IrC2r5zY4KHnDSJpJaJdiYD53eIoEN/XpyRr/Y4KnheU65YVeQrqlwwGRFPOBQUbWt7ihtxb8oR6eCJ9NH1lSXMSzMbjmKrs0K0qn4dqSzqwBNmiFEm5m+q07Llg0K5GOPsjljvubprS9RbBJruWz5U2TGMmmYdpNMApKgZknfIBVsWAMtyAKO4vh3JrdMJNHKI3liCpGsjPj03jrL4agU4ZhKAXZWUqB60Fy/QF+hq46gwmCykuVRWjwZWUsSbYNXTBY2DVKaB8GsRJ5NHBHJE8krGORh3pKchGqx0QikHp5Kc9wwau3jSSN9JLJFK8GqfpiVjGIdMgRyxcYv2AFFJH2izFWPaeGKypEscUtRmEPI6RoWXoxt8lu4Ygy3H1DZcs6jFKJSckhjhzLsjOFJ1N52sbbMkLoQvVJIRmy2JoAgNfn+kEw0zyFk+NMFRXVGRIo1FqiuCMCemtKP4P678RTrXTfCBOoQM4RVkc2JOpBE4SaPuAiY9b85WB7gaJsFOasoZw4inSootLK6YxyIUGUYclRS3Qk3yNhpPItzQMNO8iwxqqw6aQNmJY2Knp0FP2QJqs5DYj041QKZIn6TqSpkgmnmQFZPAjkD4sY43KkVmwCqR2uRxQnk01mPTyaVFlmILRq8sIXudFyXMgNWTWFUBSNjZ40k1WlaZ5kM6RSKYGYoGVvg9OwVZSPCSY4H9VgcYw6l4ISdVcpDtBGtgMgxuUpLRNYyAKu6EvlW2/mq5U0w08emt0C7BkwdepI1uY7spuvxFLL27kUBxBmeV9TTdNZ4pWjlLoqPiWEiqrgLIFawY0OwNgtRNbzmfKWEOnZykNRtGVmbpklZXawGG4xlU3f14zYRvPPIygwacHGM/aAbpxIa82SGc+oD/XgNOeTqxKzSAt5AYhT92Py1sABVUAB4HAMedcppkiEun+BGFPxVBZiS7nf+c5A/mgH14P0bTRJDBA8EoRXkdTNEyhm+bG5BiVRbzjKmyxB9Sv1iyS6iF6LNPBGzUPO3TJoAV8npt+HE5JhHqY2csBR7VUuWYgqFAHgtdA71fDE0+0fI8MpNOQoHTyTqrPG8lZUrRt1VKsGxei3aab04f8t5QOkqzNIiyuERsy4kJilRVZkBWSlApiFIEa5AFRnyvJWURNghixkBZaWXUSKgajFmAoZWzBdUFX6laPSQ8xkSlj1C4pIkMh6mOBfqB95SA2IWMAhnLMJLu64qUFzHowl8+kY2aN5+o7KHDFXjCxopfZFwRSVAA3D+eE8sQky0j6i3EoZelF2RdNZAwp2jUKAxbYbFT5vjpJNao/jI1UtNMI2K2IrRkEa9rgOzJIFwZTixtaPCKbVahIJNU3R1PVYosghQgIwcSs3w1dPSPF6Hc3nYgoPU6qAuzNHO66xjIIx04+7NlBQ25U59QC72JBvzwFrNXp4TJp2heVI5CQTONmXtcqVgVsTVEXRxU7EcGa3myxppy8EJmAEkYTOMRxlmkQGpKLMzdSqpQR5yoDc792WVrglXqKsgZJxXxUWTYNE2wLkVl6DiarSTVRaXVBItJG7pSsGeVrdhUigCQAjuMe4N0TW9D2FtJptWyIGyikKxzTsXQMjEAskYQhbHzFnrYlTuATyowarXiVV1AYymdlPTcdrGUi+07mlH1JA9eFEnIndiYT19ySF2kU3uHhPeCDsaDL954ehq3tDPppOk8caCMsjRJGiFbIyKuBkrbAhwx8D5htx7qp2MwSbUTyxagI0crSMzKGagShsMQQyMgrdTR8Xrr+UNIsMsx6GKdKUyqVOUXauKUGdjGVFKPKGyPPBGl1qvEkOjJWeLPpmVVMkgY5MInFiNtiQgGR3AkJ7SHn/hlzH9Eftf8A6OJxy/5Xl/jpP778Thl+B1LTiLURaVdKrSQursRI8fxqVmNWVVAFC/L4UttfA8KaNhqo42nrDqGTscHpnMhQQho70WIvEE144y5eZllj01pqIphhG9kjpv2s0cnzxissk8A5Blu+COZwwaGeSPpSNFIjxrOJLLI4KlgpVYyw3UoaIIIseeIF+mfSpDOi6iQGVVUF4KrGQOwOEr+cVHBL8jI0aJFJHI08vUUd8ZkSNTGMBIqhqZ22Bs+gNcLYOTRySKkWqjYuwCqY5g5JNAYiNluz6OR9/DDnnMOnO8OKS6cKgjQklSioAkiEEFWYWSR6swYGq4KF5Vy6UNLp5InVpoyqK6Mp6q/EjoEDclCg/pngnlGnh00l6hs3KuhjQZKodSh6pDLezHsjYn6kHt4O05C6fpRyTRSalPhRSTZJ08vA7UCNJXaSCKWrHUB45mSMqSh7SrEEH0I839Pw4IP57LKXCsVYUDGYwBHgfBiAAAXY+l2CDuDwdqtQdPHFEVPvmBjujlGjm1jUeTIQzC98VYKKN1popRFBGGeIalXLacSMR0lcAlnpSF3AaPIqASzGhV5aHX6rS5vJLMJVyjijZ2Iz2ybEkqVQHIEX3mMj14voVi0YeL3SKVFleQdQGxmVtURHAKHG2bc9xOx7ReXONZpesQkEjItIjGXDsUUpUdMgA/PZyvIk+eCOW8zAimnnijkZQI0KgRNlJlfdGBfww9kgtutEXwp/KkRoHSx4jzi8yt+0yMt/2f1cZV0vLtE5eF4iPiaJ41JeMOCOsFOGQY0yr3BasbeOFPIHaYGIwmXqXJCWD4mWqolSNnFKTfzLHZq+LarVRwycumQvgqg1IVuk1MpYbbHYkXQsHwLrjPV6PWCaXFpiIpGiEnUKgYsVoOWC3QGwPGkjbl3N11DQwataiVx0+khBSyoZSg3ZWChaHctWPVTXV6SRJZdRqw6sslKqnEu9WArD5Y1Wu5QaBRR52K53NLGkciRNE+qyMsim2aQGnVCvhGsSUp7jIR4UDgbT6QKog1sqxqp7BZeWEk91IgYKp8tG5U3RFEGwJXWLPFIdQsenWYqRKgYsxjyA+FbGWyxDSWu/liRXGHMNJpYMKZ5llTMSHtUjJ0OKgWCCu+R2O1Hzwt9onY6hsqVaHSAIK9EbR4H7S41uPJyPm+N+Wadp4WgCM0iEyQ0pNmvixjb1UBwPqhA3fgUwl1o+zJKFkA6i7KDiPOKBQd9/l82fJPArqwAYMyetiv1E+v0+tcEwTx6ctHYllKYtRyWOiGINbO9qNrxHjcnt0l+MUgUFWbImVhihg8iWiAcQFdrI8UPI4rHOqaXUyGTqzMiyBSIJJe1cxXde9FQ2SgLRYgnweD59LMumRW0kLMZHd2IVYgmKKjWsiQksC1NvYG1mzwNr5IpGqJdLLHGmKJ1plkwWzYLlFzO7EIG87Ka4pzqbSiPTJc8gWEMkeSKE6jvIcmpramA7VXZQfWhPDZ84eR4mk6MYkwkiwkRD70OyRVdM2YSYgM5JAzjJIqig1OseXGSA9DUQKweFCU7cmdzELugWbOIkkAbWopbwvpX0rkJO3QbqCJmXYSFYz8VQCUyEZK4A3672N9RzSaeNZtGskb5AahYMzIz12SF17ypCkV4Dgk2XB4uo2i0XvGj96aOOXVmSlU5DqRqpFhFdVLjpsAFABVDQJrhFq9dppqMgbTyKqpUYDoQgCjtZw6GgL7n/AFcPuY6eScTwrGTLHBpnKouJ6mWctLtTZahiQB5uhwo0XOtYSV685b5SMmLfgLtx+qj6cKsGaTkyjSTtE7u8oCIGiKZopEkwj72LmlWxQ2DAXwFoNWNVIkc0SSs23VLGNgAN2kcWrgAFiXUtQO/DT2igmRNMJOqJArS5OzZZs/1JyDBUj28ix9eM4+YAQ5agDPUkp1I41EvRWxK5IrIs+K927BJBe98QBe0CJMol05ZoYVEeDbvEq7BmHqjm3z9GZlau21PLdLJJIqxXneQINBcd8yfshfJY+K4e8q5b0L1gmSSKI4/DLAuzDtjZXQUrfasEY35JHGnL+YQGCQ9BYwSBqglm4XpVeHInDCQBjHZDEoLrYM1HT/6RJ/L+X/7Of+3x5xy3+hDf/iGj/vH/AJcTjXJsVEurih1b6kOBGhjjzWgsznpkxeAvwzITjsQBtsCMPaebVafUzkCRIpXyGSho2sD0YMhb0/SFUa4vqp9PNpTIxaJZdVJJMuRkZ2CKQEIRQq/FbdySL2y8cZe08uoj1c7RdaOOWTYoWAYhQKDLWXmvr93GFb8k1GsWKfUnqLHHESMUEQZmHTU0qrkFDNIdq7LPC7kWoJGEgR9PEC7CVM8QT4Q/MjO1KMWAs2bong10ljSNWmMOqLdcmZiCQQY0Bc3iQuZxegRIQa8HfVuAU0LQB5HIMo06xRsJvsqpRcGCqSrBtrL7riDwAg5b+UJlaKRBLIAGikJXEgVUbBCpjAAAshgNiDWR2fmUU8yQKvUkSNli1LE28iqxQup2ZLAVA24GORbdeMJ+bLoplj04LGOVWmdti5jcHpiiQEBWiR8x3OwA4nKuRrHMs+QOlBJ6zVQ2OKMNz1dwOmLJvIWu/CDKTk7auaJ4RtqrYgW2Dqfjg+TQ/OD1xdRueL805w8UpiETLpwAiQToQDGgoEqaKud3LpTAsd+N9RqYY4U0oaRYp4xIZsQWyLMhDJv8I9JGKKchQsvWPGfLNNKkyaeU56eXuYEl42iFl5IyPBCgnJaYEUa3Xike801i6dYoYo1YEdc9dFkZWlAxUg3GajCdxWzd7XQWyc8LH4sEDj6LEsR/U0IQj/f+B421/PhJK0g08AyJPcrP+HzuQKFDYDx44xHNVJqTTQMP5imI/qKMB+1T+HEUx1/Mymm0/u5ZIyZQQwRjYZGpjjTAZ0CQLHoLPE57opdQ6zllWN4o2DyMFQMUHUVB6nMMcYwfO434H5q0XukPSY4ieXtcAMpZItiwAVh22CKv1VTxR9O0+n03TVpHVpISFBY7ETJsLP8ACv6fZ+7i1DD2eaOJniXURl5QVjYROBHPRWN1dguJ7mTKtsr+yOE3LuWGR2DHppGC0zEfm1Bo2P0siFC+rED6ni7clZdpHhjvyGkBI/FY82H6xw85u8R0yM03fPJ8d4k6gZoVCgm2jYEiTMrRtiT9LgtyTnKnqIc4tHCuQwYiRXLhUbNdy5ZsmUArSml7QeMeYabU9QpDqp3kFfCaZsyCLVo2DYzKRurJTEEdg4rzDTQpFHAuoKxt8XPoMes1Y5WrntG6hatTll3E8N9NyzTtFHpXaCXGLqrLIJkpWJauoEpIdwosnGTK1tiBRzC89ctjqV61GiW7ZUPg4yEZA/zXyH3cdHNphFownTlmQWJJImVJIYmYSrFKhD0crkI2GyjLyBnzjmfQhGHVabqlI5dRiZY1iAEmJwDAZMFUsSRixATbhPqJWg00GMjCSSR5wykghaESG9iDkJd/u+h3bgwHKklH7mlzarEUihJDtfZRZH/AMGPop46DmnKLmxTTTamRUijNh0iQpEkZXIEFjYNkugBNb8YaWGDUSaJZoysmootLHQyYzyR96bKQQoGa4sCSTl4F2ll6rcwmlEscb9SMrIZFMrEtElHujAO7B1WgtDdhxfRq0erg0zSLqYIc2uKSLTmS0UsM836pTIVYUBjkBbLW4usngg62naORFkwbqwy5BkAYoyq6i0ZXyouPQHdePeXzRS6YPq7ZlkEUUpJGwQsRKVtmQdgBAyXLyQMQZruWCVTHO0MT6dckTT97HT0WZVUfMR+cVyxsPISa4C3MdMiza8GUNLIkmCpvisbrKMyAAGIjAVV8USa2BT6PnOrkYQCedmY4BOq5N3QFZcOooEm1iyLKqnVadsI3DsbaB4jk4QJQZGJYEnt8cU5RqtajdWacmOKNpPz6OZMBaC1cs654ebFV9w4hBswaSdlgeCSAvRD4sIxEOmWKOcxSR5Fk+ZfX6K5TBr5WIV9OsKnvRAyLp0vEuhZSrAGqUnIkUASbB5do3WAIgyn1dqu9VAp72JOwDMtEnwschOzcGPqo9K0cGV6aaItLKnmTqK0ZcWBaxtkFQ/osfLbVMYRc1SbPTA9GF0CQBm2R1cOrSHxbkEO/pmPsrxnyblUuWriK4MsDBxIcQhzjILE7AWMr9QNr24vp/ZbBmM8ihVjaVRGbeVEQyWgI7FIHzSAV9GogW5tzQzaKPEYRwytGYwzGgVVoSxY2x7ZQCfHgBdhwGf8Ao/pv5fpv7kv/AGuJwj/X/u4nDYOk5ny6BNPJAwljGnnXvVRI0nVjbvouihSI1K43QK3ZJ4vzjRtJrWWLVRxdZkv4kivZjjCq6KO4j0K2NzuPAPgk68LGJAyyQFerqCkhEsbdYRSF1xFJ1AsjWWXA5DEgavoAZ2mbTtGRHFjPHsmTwqGkArp0g6jkgqtpGKtr4VdIS6+8POil1SQRaVKvN0AWPb1CqBI31JUH5jxiqOI8tOWlllkKTyKCxBOLBFryHOQZ/t4MFNXZWv0IEUbdQR6Xp4K1W77kuirscmPczkhSCO7EBTrANulp42TTajTgNMqlyHNE9WQV2rIuLRjEBTdHbiYM15Zp/fFWTuedsuiHsK7gsA8w2YFyFAXemFsCN1aap9Vp3jb85EwkRAoUdNVKyKqiqK2HxAuuoTZB4Jm5ajRgzTxBtMoRjATMzpmFjG1RgjIrfU+ULta77++QxauBypfLpSSSzPmwyxYkdPBQQvqQxu/UWYF82kaaHSmJc2CPEQovdJDICfQDGYG9hsfpwx0c40+l1CKyzEYZ3ZjXNsHVSCrWRs0isAaxGQ7jnNz+eHVMk5PTV2WaFFCIVa1kARKVu1iVY39k3wIye7jVwSNuypgwGz1Ijqw+gaMlweKM700nkPp2/SX4qX96tUgH4M5+48Un9nZlAZV6sbHFZIe9Sdtrq1bcdrhTuNt+A4YWc0ilz9FBb/Dh7JzB9IdHiCrxAyuoJUkPJlg1G940Tb79+IM9br5NIo08UjxkEmV0YqHkNAhSKtVACgjyczuCOC9HzCbUaOdJNWw+LEbmd6IIlBUv3UCcT3dvaPHngLmnMtRp55I11EzIGtc5C4eNgGjJViVa0KncHzwzj0M8+k1A9zMchaFrWNohIAXFKhpC9sDUYBN+DxVIJuSzIgYxSUT8ygOmNbU6Erd3tf04vo2D6TUR2MomSYC/SzFJt/bjP6uA49S8bHF2jYbHElDt6GqP7eOk5J7TTxxS6h5ZJRkkKrJIzK2VtJ5sWETEHfHMH6cSFKuTv1VOkY7OSYSfsTVtW3hwMGH1wP2eHIOpj06aaONXxOU7yRxsiMxyEReUdMBDuQT87P8Ao8V07xq6alNOJ0jOYkg+G6MPl60IDRgqaNhVRiPmokcV02gXXSGRtTLKqGiroqEs1lYoyJWRXeiAAANia9DRrrlSSBH1s6NhSQnTIMigPeo7UiZQLpl+ViBbDtAur0EWobr+9IkWfTAaORcAigogpXUdtAEmtmJ9Rwj5rzB5pCzDGhiqCwI1XYIAdwB433uydyeDNEf3FqQfAkgI3+18YbD+iW34Idx6SZdQs6xBsYf3KkDpMAKKRkgNmQCWdmxsuDdWaVcr1TaSKds+nK4WJEI76DpIzMpHyYpjTDuL1Ro8YOmehTKj09Syr+EkYYj8LS/xY/XjpYOaze+wxdZ/jQREBjkqTNp1KsEa1vMKxsb5H7jxYBeaaSOVzp2K6d9NHmxCEQhmCPLkgBdGzbDJcwcVGK1XBrcylikClSsMUaLBqukknTVQEzDUwMTteSIwYBtjeQKbS82z08zPBEVLIZjGWikYMWK2RkhXJQSMdziSCdw60MWnRl0auyq7LNMuojWRWUwrIQChBVlTLuChi1biqIH6LSr19OI9LSwajAtIzWsUzdRWjKyKpjBZwLL7MnqSOFHJ+TQNFIi9WFpnEZV1EhCQFZZlBVQ17oBku7YqQCb4e8n5erRoiMrhwHhTqB+kvUMisHoMyZxowR0VlBkomyCynQoSJZHMDRlDInlEdsuos5IVQMl7ix7EjVVZicLrLj+cQyGSSCJMWZF6zE0kUFDpRCQ9ojC45vfxGsCwO73TARI+liIm1CoJoXZAQGYJIy6dWW8mjYtbVbKKUHfjbXwq0J000oT3XKXo6YNIqx4qAuT0MwTeVvWb3XjhbzfmiRNHHHAjNFHHUk3xHGSLIF2CoQhalLISK2224n20rJqZJtRHqtPcszAdVADIRIqhHLAXcbrvZP2nXbHjbSct6Uve0UMOopTA0hmLIXx2MakCnBKszAqV9aN6azmE0j6jTyTtKX0nUClgFzKxapsUWl8KwurPrwLPyXUaiDTvFDKxjUwsFjaxTPJG3j5SrkZehQ2dxwHVf+Gei/lOp/1a/wDTxOFX+kXOf/zP7o4nDhNprouRqXLiN+84kPCY1fEhQ0iDJRI3eyspjNP8rhjekmg6QSXFDf8AByYl3sIrxmMlQZSuKmN2AWrIfFax5QekUiqKObqohATCz5m6K4jxE2LH+EYjEmu7yfWEMs8lQyUmq1CmJ7aMLimalSO2bIEgFuni32aJC3W6GX90r7u8+IMkUs5EucvaBiAenXTyIRg14D8OE3tVodQ0zoxwjVUEYkkSFdkUBgjMBZNsaX7Xpxvzge7xRLPo4JM36rsimNSy5KigoQoOByKsoNOLUVxrPNppNb1XLhoVDSsBHJFmvjutGcZFVoL3VQ234jUU1Olhy1x6yCIhVULG5KFZI+kKYIpJCMKDE7MT44DddNJpxI3XPQURK3ZH1SSWRa+JQVcra/lwFXXGZ0yHTyqdShkkeOZernFmKkViS6Yn58ss62b8eLcx5PMNNp0SNnVeo7mKpQHZyu7R5D5I09fX7+HobnXRHTiZ9LGT+ZgDtI5OFEs5DqGCBlQdu9gXScV0fOGnURgQRzoMYT0IqZLvp2yHBhZKNYBtlJvE8Ac4JVNMnounB/W8kjH/ABA/UOJ7P6YGZMrC2HkavliSmc/rAr9aj7XDyGcxnVQdVJPFGDZhaRkaRrJIjjoYKR5YjEb1ZIXhZEravUPJI2CfPK4G0aDbYfXwir6nEcH6eddazGdXDhtpVpcsicI5XYFV37UkYH9E2KK4R6xmkXTjS9quf3NbAtIPWVqyYiqN0FXKsNzxFM9fzaWaIarTQ4urGF3jUs0aLvDRApLQ4FwLPSG48EXlmhkVZ11PUjWbTs1sMn+HJHJkUYhqtfJq96uq410Gtlmml0rakkMpETx2ESSPuXpKuNAgPGAoF5jzxT2e93ErAM+oaWKZSSDEpBhdvqXYkgL9mrvu4qMff5QABr45NwFD5mhubLTRAJX9L8ODebjOKGGbVZyMGmWQszR27dMKSVyC1EaYAKCfBU5BKp0pNhdQSfljLINz/PCWf1IDw49oNFhqmLQGTThRChjYsFEaCM4uLAdWUnF/XyKN8FLdF7NawSKUjdfUTITgo9W6yWoUDew3gfq4K9q9YZo4Xjd5IUDRlnNt1ciWZz5t1xdbJoDEfIeC3040UeWmYtqAUecPEFZIWGaowDN2k11Kau6NTXA3LtHZeXSyKsIW9RFMMhGnrkpGMyA/KR33WwIy4Iw0GnOvJRgx1FWJQCQwGx6wAsHwBKASTQYMSDxtBy2FoFgXVwB3lzc1LRpcY1UmJV+053YC2UXwHzTnIPw9OnRhDZUpOTsDs7Eljt5VciE9LNsfPaHvMeooD3hM2AquoGKSUB4BK51/P4BlBoYGgbT9WXqQvJK6CAKzYoFYKXk2ZQjsQ1eWobUfNVr4tNqI5Qkk7BY3jkeUKrIFwTtWEEY441exT19bzaWYe7aoskEgUrI0+1lLVW6ZBd8oyASFN4n1PHmoSAaWFo196OnVlkJZowgaQsC0YqRls7OHAs0QDtxQXoUQzjSxaaLo6hFkUlXkZQY26TPk7L2uSptQpNnbtovlPMGFySSRHVIXkaOBIs5IsKkVpFUIHG8gxZmADbEgAIhzJtVA8O0ZiQuqR2kciJbOrRjtzAycN6gMCCSDww056SRCRo118QKxCQsMUIHSzIUr1VtlVZCAoZMvlA4DqeSa+o0f4jEdMKjHqMpmIjHWcrspvqoFCrgDkBYyu2saUxFBKYJJYlSICkhjZQzENgQ0VKEMRUgMrUVtOOfg5pWv0sJIzikymMRVM5yA0pbHYhQvTYDzi9fNuGOYSDTJ1NOvUUFJFGKfuWSmZCiECMl73dL7gRuOCC5+aAxTTM6RyyOYl940cd9qnrKxjjZqKuinJAQaG+54tz7TSydGTSQwSqydMukMUhZozgDTIXAxCWMRjVcKub82EhMbgPBEvTiaRgZFIADMHQkOSwsgllqgK24pAod+qP3SNPp7iQRMcChCoJFqgFJMhIJVq3PcRwDFueTJPq0SaYdDTusYJKklCsRfFQAKUu6iqWlr5eEvLdXIsWo1DM7OqiNGZi1STWpYE33CNZKPncHgv8vahVhxmeeebJir1MAshKKgVg3c3cxArZ1HrxnpisjtpG06qTIC7QS4hTGHBY5mSPBQzklSoFX6cFc17uv6K/sHE46D8m6D+WN/qD/z4nGcXg45e0hmIVoBDBDIsVyad2iVYmCFnVmkS3IY4mrZhXpwu02rZI4VSdjFp5CD2/N1BZGBcoy7OBnROZsC+COX8uKRzuuikyaPprGzGSNw8iZEMpVhiFawWIqiWFEETRQhTMJBCitFRSCVHIdWDIcTI5JsFSVJAvet+KzS59ZJm7k20xzls9hJbIZLdNvuA18EBY5UMYkSLqyqxRFZlBAKDckyfaZgoD+ascexKCx9QPF/s/8AZ4u8WKSzxOucYCMqi2VZMlZ7+zWy5LuC48XfBJduLcy0Dq2on1MVVUcKg9ltariVNMqIjdoOxC5eoIrVp4UC0JplDu/2kQm0VT5BNB2I3rEXVg05D1QXCMEiotL1BlHiKBLobDbkKKGVkAEE8NdXq9PJlqlRj0unDHE4GDMIyEYjJiFVYiTGxezjbEEjiNvRy/3iOM6yYxSohcO4aVm0w7rkF5AgtSE7sp8ABWOet0MxUx6WEtC5tpEYTGUjcZsmyKPIjIXGrNkWBdPI40+p1EhLPqPgqzHdrZXlb8KVU/t/dx7yt30+lllyMbT4xxEEgsFcPI1g7qMcPUEuR6HgMpysUR04YO8rKZcCGAC3hGpBIY2SzEWLCgXR4dZJ049LNKYpSnxJRRJsnpwTEldggWiXCqTTCgSo+l5pWnMzKVkMvSaSBui5Upn9lcCbXe1BNjceeK6L2fhpJUcagyZGKB6iLFSQ3UJYq1EWURrYEbgHij1+UtE6Ax+6hHVjJKyvOzL4CIm/4Koq6LMQLDICKDmMDrpnTrvG69RrwWY06iMRiipLp3FqABrcHgLTh5Wd9ZnC8bds1GIljVRMVW8Ksh1FxoDVrQBXKtTJJDmIdMhhfrRM3T+UN8YDNyxIxEgc2exzdm+KjH2eiZ3jqTT4JUrwoqQsXjGQVlCrkMwFskrRB2vYfkWkk07medngYsVj6gdA89EgyXXw1JBYmx3KNwWptq9JCJNVHIkcZkkZGeGUbQK7SPIUykUVhGuAClixUAE8D6oNkYnUSQsoGl06Eu7qFtJUKnKMHIsznzkwxIHbFY6TSSzyZTGaDUxEJ1x80pC2qfMuUxT5XUkMMcvIYr4eaS0rQwk6eNihiFm+opV+rXcXdbXMjY7LWNcGc25dG7ySNKFjhjRhp4KLRqemjID+bTF23a2bbIgnjw87eWCVoR0pkouyH4ssFdxeTZ3KtRbxs1kUuxAfMfZ2LTkNLKyo65JFjc9WRi4+RKKlSxJurx+yC09oOlpY2hiRVEssdEsXUFYnFTKyupbuvDFe3x9Q25bLqdLC0cbuYA0TKqlu1neSNhQ3Fs6mvBVb2Ycbcu5NJhNBN04wyGUFpUuN4gxDMoYsFKlkJr7QPpwUt1umVl95iLMuQEqSHNkc2Rk22aNRp9jYKkA0WLifExarTR0Wk6TwbsC5AOK3ZMcikjFrIphZ7eK8h0Trqm00ilTIjxyA/ZFZKxPjFXVHy8ULut+Dp4ZtNp3jgUuMsptRHTgEKVpCpJRKLAyNiWyIGI81HvMtKeWSs8IfqFm6UrKSkaG6CsRjJLgaY7hdwLO4J5eAqtqp205C7wahIyv7os9rIkSlyBcpDJ5Cd1Nwm0UUsSiTTOJY2KpJGA1Fm2WOWIiiCbCsLBrtIYVwb7QLpQw06TMscJbtSLqfEY/EJcyIGqhGCLtY1PqeIfQ/kPNJDKZBzB5VRJWdSXDACJzkI2bFqNEYNYNHYb8J+XSxtKsSzO4lJjZpUCFGNYEFZXJOW5Br9d8NuXal+lqJQ8eqjEJXuhCMkjlY1DKAGpgxFKWVqI8iuAZea6uMDqyzxqQSIypiQj6CPEKR6bLXAoZtN3AGgfupgN7Nel7/AHgVxf3WXNFidizMAAd9/Q+L23N/QHgkIoaN+nJN1UzGIPzWcqxyY0RICK8KDvvxprWm0zLqkZVikFxRtZ6iNsyNiNwAaJYr9kijVVzmvE9qdP7zG7Ru4hpY5wQJGC2FZ02Qr6hRiwAFuTfAS8vMWindHSQO8URkQnaMiR2DqaeMlkjsMBfgE3fHmn9nknkjOnLdF3VXB7ngvyG/SWgSr+GqjTbEnkXOHl1unjjuLT9VQIlJC9K+/MfwhKXmzXdn0ocTXSucwb6N+w8Tjov/ABA5h9X/ANSv/Rx7xr8U15Dy9G0WULdOOecdVHc7dJG7RipeQHqKwpSRRv5ciq04wa40aVEYF2RWYYg2d8drG3gcNeeOE93jk0oadkLOqMyW7MyghI6tmWNHtTiQbA7r4XvyjUIxKA6YHcI+qjjb/wDk6Md78rtxnyvZlzBjp5j1HqNnI6aAgtEdiaDBaZQvk913W3C/mDDTzr7vsFAZHO5kSQWuQJKkFTRWh5ZSDXBfPNDNM0Mjtu0A6zs4dV6TdIuzKWBtRGdrJLAAEnj3S6uMwOkJkaeBWMUj0vwsrlwUE0wGTrZJAeU+aoki/M+X4aRjGhiykV5ojWUaqpVbF59Is7EMwBBxB8BmDSSFNJEsvVJkkeWo2UdoxjW8gd7WSiBwp0eqeKQSI2LAncb+djY8EHwQbBGxvhp7RMJBBMuKo0QQIg7UePtdBfpZEgv0kH04KaT6rSOiTmOZ40YxLBkirGFBZF2W2DBncmwWKvZ+ompOnnjbUM2pZkIRluIYKQeniAgGGxWgAFNDe74H0mjc6QhFd2nmUoqKWJSEOGahvWUoUH6hvoeCdDySUQTxsERnCMc5FtY4zmx6aZSXeJ+XYBr9eCvYG0moXp/uhVhjaQKDGWka7lO/bYQAgfoxnybvaHVw3HP8VIoj0UUBajLBmDMRLmb72LeWIIFAAcBcun02mfqB5ZnCsAFQRr3IyXk2RNZX8n04ZcpaCXTSJHDjIkkbKgV5ncboSW+4m6xAF+uRIiA5i0OUETPgjOrId0cgkWoBKjYfMu/r93HsDjrK6hUk7QCLHdsBtdUAMfFEMbG18aakdQLi+TlrKre1n7Rqr/8AtxRUPUSQY4xtZLkhbAJIyXcWFIFetV6caYl5dbpeRmCKV5mUzG1EPaysotgzHFiSCpbFj2hMqGNqJNqCqCaJZJsJg0nuzrjJaK1zMvWaRQ1pkzX53HbwMvOYpDE69SVnz6iu8UYjCztMrd1qWVpLTuTYUbDEcU10fULwDJZPhyPrQVRJe1sHkrFUjORp1YuSosMQaNhOViKGaNUgXfStLLkzyWhiaQxquQWiihbZDRJNdo4G5NzuROtqEEcQhW0WONF+JIcIxljmQAWY2xvAA3ZszXaif31IA1oe2OSepsowDlKrtZorbdjAAbebtYea6eQyRJpGCTOmPSkYOcSQna4kUsctwoA3r7+IqsnM5W0UjPJJI0sojLOxakVMyBZ2yZluvRAPHAvJxUOrIofBC/3p4Qfw2vhjq9Jp4420x1FOXVzmhbpMoZSpaIurEh6NDYqPO4GvsvypbnzkheIw2+MyKThLFJjT4soYphkQBbLvwnaLTzTafSRxtGJo8cpgSSYw5BjiZlYPEAAHo0pL+DXCpdJ/D6ORw0YyaMmpY1HllZazQepABA+Zas8FLy/WnUNOmPWYs7FJYW89z7CQgp9VNivI4Ik5BKZIpdMqxSO1YCaNenKCAOnb3g1gqNyO9dwBZRHKtSBE+sR44ZWVoCrVHG8pxdZEsYggDqFR4cIRQbZPouUgWK007GsR71iR58d6ZH7rv7uHeo56THqYtOVCQ4yKoVcJAGKahjGQVIZnEgFdqooFY7Il0KalT0BjMB3QWSJANyYSd7A36TWdjiW8cWpp3o2WGDUkdbRS3FG69z/MxkBS8XBKxsKLVW4beuOc1MsaOrrIk93ayxMtfiuVH8Qx9eOnTlrroUi1Ad3WRpE0wanMcahav5gql5GMa9+9qFBYjnH9pJlHwnEC+ggAjHr5Ze9tvVmY/fxFMxzjq6GVY4443hcFhGW3ilOLfM7FQJAhKg133Q485HyySbTmF1VI3Ytp5JGWNevVELkQWVwMGwBpgh9Dx57Oe0Ty6hYdTM0sM9xSCR7vPYdxthTYmwfTgSfRT6l2mmKxgEozynBEK7dNBRJx8YICR6/Xgggc1TQTFdOgaWPJHmkL7kdrhYwyqEvanyJq9vA05WIQJdVAcDFCx6NksjvUSsjV3RjqZWTkuIBvZiwb2a/KAjeKdGnIkVyySL1ukI+5exiXxkUNsMqury4A0XKPdZlZ54gdw0bxaoZowKspvTDZlsX+v04GaTflWf8Aj5v9a/8A1ce8dX/ody7+O1/+yzf9vicE5B8+cr1E0hroARTkCpMYwI8gbvokg2q1RJDggg8c4vIpyoYRkI1U7FUU3/OcgH9vG+o68OoL9yTWZQym7DWclIsMhB87giwfUcEazTpqg2qaVYmDBZg4dhkwJBioMSDRJjPyVsaIqKLg5NqDoXjIxjTULIWLL08TG4Zi62NiibXvkKBNcV9nZYF1kAiQuQ+TTSX8q9zFY1NL2q3zFzv4HgV5Fo9NcsYllYyQyBvgAKMEMoa+qW7WQHZb8j14pyzk8sbyHEtenl6Tx9yuXAiUoRV7yAEeR6gEVxoPNRyeB4I5YdMAxjjaVRFNMI2lQOtYzhgh3AODVRBraytDpRFEsbrFlqHZIl93CGOQxErLUmTWT01oqtqSd+08G6PTok8kZKswlrodRATDDpzEDIpYEqwtsBv8pJQb8A8vRJptMySGSRNWJpgCzAX0wyrNgqMQI9gSNiApatyOZ0PtTI5w1Ekj6eRcJEs0qncMi/KCppgAN6IPzcAhZdJqfo8El2PBxP8AvUj9ob7+PdFyiSYPIq1FGLkkYHFBt5IBJO/ygE/dw8fVwzOyxBhOIkCStj39GMBsUr4bEJkrEsbFdpPEUq1mkhWeQ7rCXJjQDvKEkps2yiqFt+oN44Ya2F+pFHpUAjmQNHW5ddw3VZjVqwZWPaoomgK4yTlg1aZwx1KrKsiqaUhgal32Udpzs0DTbBiBpMxOlMOncOsOTSm6dlbDIoK/MAgEgEk1mwAoADVziZdOlK8gJklZAIyg8lSVrogAkuBbV5qhx7qJtH7uZVaWMBhDHlGrFqGcj/nFBLWhKt8t0L2rzTRTwaUQwSATP8Z4wR1EjKhgqqV3yULI6qSSAlrs148355IhjiiREdI1eQxxqSJZQrvXaen9kFUoWCPFADFoo9NJomZpmkSGZXCImD/EUoQbLIoJRDmC/isbIstOVzaiAaYaWWDE9SHIs17dysCMqpmZSFAyLCh1OBOR+0sze8KxVpOg7pIUXqK0ZEmzVlsFY7+CARRHAunjcxiRNJEAfM85+dx8xWSV0QG/GAyHqTw8tYO5dzsrMYNOsfusfUNyAi0wKSSs9F0dlJ2UVbBcW9cINAkUWp1OlkaZUQIhwYPFntIzCqFICoddgXvtO3BGr0hyTVyjCKdimqWNgULDv2MbMMJCqmrsMG+48JOZ67VrIrSu6SKAyKGx6YPgKqn4Y/m0DXkb7ukDc30SRMkakllRTKfTNhliorYKCFJ3shvSuCtJp2XQzy4tUkkcQatqBaRhfjyiDguDWRzLNqJoVaWIBsgSqSu7hR1UFAmizdhTLE2DueBdLz5jMWnJeORenKBXbGSD2KKVcSA6gAC1HoeAv7O6bpSR6qWkhQljeJMigEMiJeTFhaeKFkkjgjl/LF002pLviIAUjcLl3y9kTAWCewtJ/ZB34G1Hsw8MjLO8cSqd3LKSw8gpGGzaxRAoDcWR54bc41enm0sTKzwqz4tadTLoRrHFkQ4OXTYMdiCWNVXCBRodVptO5YdSc0yFaWJCjKUPkux2bYUlED6cHQ8uaOO9FlMZAQ2ooKYlO2Bs1C5HzSMQCDSGrJU9HTLu00kn81IxHf8Aadmr+6eG+i1azaTULaaeHKJEAVmTMs0lyOLcsRFWdGrFKovhAFzuBoU0eJFJEakjYFeqZZHcK6bZLag0SRQ9K4L0XOGnFIY4dUTefTjXrn6dQi45Dv4Kq5O9NuR9Fy/VxZBIjPE+7Ko68TgeL6ZO/wBCCGH3cMdLyZIQ2reCeHoUwhmS0aQ7RqrtT1lTFWQ9qnuPACk8xQkSS4V5XUTwj9scr7+P0eJ7YwyyGPUtTRyIKKFWRHsiRVw7QC6u4+pY7kg1zryEksTbMbJ9SSbJP3+vD5uZyR6bTSRtVdaFxVqwDrKFdSCrD4t0R/v4RBegkKaVCDiU0urkJBIILssKn7jkFo36fdx0vMIwglkCMkgxCRDUvEs0jqGVun1AoFiW0odQqcfJ4Ua/m0cKpp8E0+oSJVdjG0saln6+AVmYoQzAlsZNxQrHi+U40byzTI3xu+eNI5nKhKXFhvkcmGcmJUBhYsKb2Oy/Lup/T1P+zr/0cecfPP8ATRf5TzH/AGxP+jicRcA6SCZFwfoPCLOL6iIKPqUdZQyk/wA07+objP2qg6DLpQpQRjqOpfP4kgBPcFXIBcUBr0b6ni3KZUMz6uRB04mDFENZOT2IpYk+hY2SaVvrxbX4UE1DO69xg1UdPkpJYq6FgD3NZW1ZCSNwRw8JQns1vqEX1dZE/HKJ1A9frwy5TNPptFJNE3dKFLLfywAkNIyHYqzqI8vIAO4yB4y5fyoQAavqBjEqTJHi6M/xFQM2Q7Y7I3FlhePqRhzmd0nTUwuQsguEj7AACmI3t2fmyvgrj5DcAVyTmujDu0kTRZRslRsWj7xRtSeooIsEKzGmNURw106yL09T1F1JDN7vBC2CAgUfhtg4Av5Y0LE1bCwShaCGc3GUhmPmJiVjY/WNzsl/oOQL8MRsL800rJpYRIjLIksyMGGPpC62K/nGj6gDfbgBJ+cTCRWLlHitUVRgI/QqqeF+8Vv63wa/K/eQsmnSmJCzRigqPiWzFmliIVjvshVhdY8Z6XmLagrDMjTsxCxun55fQAMfzg/mvf3MvGvPoPdS2kjOxCmST+OtQ6/hGMrCAmzZJO1Brq9X7mTpxEHVwOq0qsvWo2OmVKssYI7SD3eSPAG/LdJFBKurGR0wTNVaizF84uifCsQVfLwCi3tlwBySIzxSaUAswHVgHqHBGar9zIWJH1VT6XwXzDmcIRNI0fVigsB0dkYyMbkddzHjeyhkJxA3FngNNBykajUJMsxlQOHnOPTkRR3sxWzQoFQyMwBobEgceT/lOZiwj1ahyXCIkiKAfFKoUUPF1xZNCdNC80EjN7xjFAyWHxJzmBVbKuAioQLHfYsEcLf9HNW3cdPIb3t0okfi9H7uCmPIOc6j3lIpyZMjhU4LMvUUpsW7wO6ipOJG1HhLDDPqny7pHxtmYilX6szEKijxvQHgfThmw1cSq0sTukTB0ZgX6eLBu1wTSmqK3jv4Bo8E830Xc6My6fTJK4jRQXaQqSpcL2lya+dyqj5Vqq4lGHIFi08wMk+nZGoSx/FIZQwbd1hK2CAwNkWBvRPA2q5O7aicyuFRZC8k3zAhzkpT1dnDBlUebs0ASNOX8sgnk6cUepY1ZYvGMQPLMMKVfxf9ZPG2t5lp5Vj0xZ+lEuMM5BsNZLMyC7jNhQB3KEUi914oBk56RSRqFgWx0mAYPflpf0nNDcVjtjVXwdq9DDDHFqY4HkV1yqSQFI2zZQrKqhmUlCVJYBqIIJBHAcXs0475CqQCrmVldTfgIVPe59E8/XEAnjyfnTdbONQECCNY27l6QFBH8ZfUna2JIo0Q9ggRya+Jz3PqILcn1eF27sj4GDtkLoYuwGycE8v5eg000M5LPtOscTqWQRjFyW7lyKOx6fmo7JXbjTmDTxmKSCulaSCFFHw2kTJVlVVBktGoO15KWHmxxpqHj0U6FdOESSiS79RljNCWLHZUYWUa7aq3GR4qE+h1UMD5xyam6qgscdg+QzZSbf2D6cNZeaPJonkkiEsXvKqVLPjGFjaipvsYl/mN2TRB2AWa/QaaGV42OoJjbGh0yGo7HPagRRHYfPDDTSKmlhZZ+gXlmIBjZ8kxhQhioIYbfIyUfWqHEXsi1RhIAjhZCGsu8nUPrsKRFA/UTt546Lp+7wdBVEnTs66EHEsXCEMpH8VQW6ODgk7MePOT6lspp1hhdNMpcMNMgLN4jtdwoy72xohUbccAdDrSCbSSVKzX0uphIshO/TZiOoCSaps6NEbWRQL8oVjcE8cinwHdYXH3FXYKT/QZh/hx0XLuWPpl6MoHvRbraaIkNUiq6d5FrZI7Y7NvGgaga4Ej0vuyzkMW1sSh2byIrdVcKftSjPIv4XfGzbAFCZdMK/OaYsx33MTtkW+8rJZO91Jf2SeKiqcwWZcNVlkBUc9FnT1qQeXju9vmWzje68YSQTaVwwcpkLSSJ9nUHyjqe4fUeR4IHjg2QDWd6D90gW6Afn/UugH8JW7J9r5l3JHAGg5pIgKdrxtu0bjJGP1qwQ30ZSrD68Sq3/0n1f8AHH+6v/Tx7xb37TfyP/8AsSf8uPeIyO51OyRpp51YxAD4yIKWbcOUxxQhd4jHY+UnY1wHDyyPTBNRK0c6M64oMqqrLSqwVgKFqpHdV3Q33i5ZCqvKMy4jaZYJVBxArvkIbvXutQVUtQJGPzLdDqzOZYZZO6dg6u5oddbxyPgBgzIT4GSnwvGlbz6jDW6hJmJEjSRSO1mgW7X28hSqNVbhaHkcUjY6cnT6hSYnprFHE1SyxHw2x9DTrsaoFfTp3mKxzlIXjIjMkgYP6KqlBeZXbehQoFqx40n5wdMJdNpwxCuys8xD9ykrkkVdNDY+amaq3HEGcnstqMgqKJFkxMcmSqsgc0tFyvnxj5HiuGU/Kj7lD151WNJ5VGJM9dsVImBKA7MSpZR+O/FnW+dI5O76mJlY77MUZCL+4jjLR8wCaULKGaJ9Q6SgeaMcbZKDsHVlDg+u4OxPDAvPNVRSmnUxhhTuxuRwdiLFBV+qpV+pbg3Xcrklg0swC10THu6IT0nZQVDsCRgUFix6cZatINNIyrA8pWirSyBkZSLRwiIhZSpDC2reiPI4ITqazSyZMpkimVgHZUtZEKYpdKKMSAIK+7iCulhk0UTagipZLiiPa6qCPiE1kllTgEO9M5rYcCQ6iGaklSOBjss0S4KPQdSMdpX6sgUjzTVXDL2Z5RNHOgmAhikdVkSQheqt/KE3LfTLGl82vniDRPKf3JHpZY3+TsizAbwJEkbIMLo7EE+CeKPOZSamERaKNpFZI7lSJt2kkOZ3TdgF6Y81twvHstqyd9LNZ+sTWfr5Wz9eHXOfakGeaEqRF1SMtO3RchewZYjCQUuyup22BHCheSrICdOwn/mVjKB5Noby/GMv+rgoOTTPp2siSFvQkNGf1HY8Nua6cyzdaSUhHiid3NkliiriuVZOSpoeALJ2U8U0ul10Q2yhU7ESusan8UlYKR+K8a+0EjNp9LZjpOqhWFlKBwwe+0kBisi7eBjsANuIPOWa/OeNFAigj6jhAbvCN2ykby77fMdh6BRtxzipsP8A36cO+QuY0nnBrpxFE2B+JKcBsRXydRqO3bwVy7WJIknU00EkkaiRSFMWSq3xFPSZF+VsrxOytYN7EYafVPp9GMTgZpS4GxyjRChyUimQsxFMCCUP04Nfl2mefEJg4jV2jzxiZuiJJAXomIA5AjdaFB0PA7amKSYyESpIoyCsI5EGO4WgqYoPAXFhQquMVkwEkrPnLOhUbMceoT1GclRbY2tC7zJvbigxHngkm1WoXFnRlVH26pk7QFANmIL9oHEYoAbriJy4PEFWxp9Q1ws/mHUC1CufVXrp5+G7T5QjjTTyoh0mnnVTAUuQvYA6jM9xyDcFUwHYaJyBB9JooH1M2WndcCmMmnftwgHzKVF9WMXsUt8iDiGN8UYayTKOBjpElkKmF7E2QlhpaYRyKCemY9quw2+3BetjljggTLSrYeSSBzGAC0hA7JRiGUJicTmNweGc4Op0ze7yEJKWUWyxM86C0EhyBeRorRrsGo327gA9LyxB7u75AwwpgQolilkeWRogGQlm72yIUNsrDb1AfmE65JpFdYZ43DdSBMUM7WCh6SBhipCBwDv1AdiCBObSHTKCJBLNqA4knBJxCsY2SNjW5qmkHkGloGyfqZzG500zI2qliKtqvGJYKY16gAzUgYvK29OVulNr+S8pfUodOylQsh6c22EcjUrIzFgCrELspLBhYBs8BnJq2ITWRAMyIItSh3BGPSDML3SRKUn0cHwSvC+I/HT3QSh/KL8zq30UqLcV6lRdmx5tv7MwwRaqFTK0ju4jYIMY6Y4srlxlIp8FcFB+vAv5T1CwrImEKLKEMUQKVIozUyfafwQC7N8jcBrq44FBeeophvhpXDEsDdsu8cLf0X2P8HwXrdUh5gITBCwM0as7qS7qxXubcLkytkSEFk3wm59plWcyILimuWL+ixJKnzurWhH3feONeZSllg1KE5Kqxud+2SIUhJ/nRqpH3q/04g6/3KP+RD/Zo+POCv8AxX0f8Q394f8APicXUcYyyPqPfIgOnLbSGUlIwXBEsbO1Bge4AIWbEigCKA+s0uk08qhhJMr4OLOKCJqN3QeQ1fpHZG/04O1iAQzCaeXUEpDKO3Ex2xWLdmNWrsMAuwZTt44E1MyCPS46aNncMEDtI/aJCqA962csvN+gG23EVTnPL2PvDEkywSi9/OnIxjZR+gKWiNsXX04truXy6sjU6eN5OqfiLGpYpMd22A+VjbqfG5U7rubBzV4ZdQVaOtNE6K0cSrZJEK0SC4UM5IGXhR9a4A5XzCUrPqZJZHaJQIy7lqlkOCtuTuqB2H0IU8AZzDl0qrp5HePT6iEBHWWRFak7oXwsv8tIRjfYp8Hgj2u0SpGDHiyNM00mBsRNLHGUja6I+0VJAsVW4IAvIJI5VKamimnXqI7E7DJVETkBmMRZx6ErvVWRwQs0ulmOrmkuSTIqsZyWYncFmHYYrOVBidgAF8iiaTlySaeOLUCTrAM+njQqrmLZmVsgavueNas09fMt5cu1ySRajTRx4I8LOMm6jNJHUqlmxUbKjgKqgdzeSeMxoGnvU6bPNTk6kksjgF8kkY969pbzmtb2Blw6088DamLVaeFpA8qrLZ+VmPe3SUUFdMiLYqLcVsOIF/szDp1l6y+8ARRyO4CRkWIm8SZAWb2Bj+n3kTkfJcS88Ukc/RU9FUsO0rAiPsZQclAaTEEns2vzwY2ndItUmomjjCjp4QRxsATIoyZYaAJwK72+5oUCOKty9Vw0SdCeWNsihM0btOd2CNSISFCoFY3at4NjgFE2nGsYPGyjUNSyROwUyP4zQsaLNsTHYbLKgcttpNEdLpy6kNMzmKVl36FoO0HxmwLAuDtiyjezwyj52ql4XkV5HR0bUlQTCxUgBJceoyj5XkYnYmhQJZdpOVaiE2VRI2GLdYjpOmxAyupBsCDGSRsQRwo55hvw55dB1NHMpdFwmiYFyQLZZUYbA1dL5H2eCOZ6bSQdN0R5uqmYVnKovcyGzSyOLQkA4Gqsnj3S8wabTahDiqqqSKkaKijGRVY0NyafyST9/EVNRyz9zRpFNAUDZzP1lA6rAhF3o0qK1WNy0nGfLOUsucjPDgI5Y768Z72gkCr8/kk/4/TgfkPfI2nJ21CmMX4El5Qn/WAD8GP1415W5EM7WowRWK1uT1FRRfm7cnY/pfXi8IqYqYlgdwP1+p8739348HTFWjIv7PYKsknYAD088ZazWHqRYjd4Y2vz3Mvd99Ei/u4tyqFpJoo42kViym1W9rsnZbFb+QRdfdwYxNNyzUCAPEwqNrIMkdCwQWKu2IUGk3G5auDpoW6YC6eLFo42mkgmihZZAT2khzGBkA4UKu+PkqKH5fyoLLI7mONVSUurMJZMGVlBaOPIgAspawuNXtQ405LpIDFOkKSTvhHmJCIVwD2XFOSFDhAxLrQO3rxWzzSTZSQqzL4SlkliEslsGDFVlMcrFwrK4KOMV3fdS2n0kJSP3Ys8QGaSISbU1EwhCmxIELBXoAb77kqv0utEYhljruTBTHGQkaxg9RsigdkADOhkY5kgAUGY25vzdAglCAAB9iqv0gwARumQA0aiRQcaYEobYNXBCh+UCONYCkJkWJXgfVSQ7MzjKMRhqrdyoYyDIWKvcPmWkaVI5JNVCkulPSk3d8SHYxMoSNgGvJSAK+GD48EFY0kSU6dDDpo0aOaJmVZCjClUW0YuVyMCoZVuxtXC+KKOSLUBJHVTjJIZ0sBlLVUkZNkl2FYWaJ9DxVZ840kGST9Ur1gZMYYmIyDFWZM2jxUsCQDdUfu4P08sR1E0c0UxtGOqDGNBlGC5fFQ9SX4xcDJiKpiOB9TymQx6N41E4jQhljOZKrM8gbEDPEhyt4+UbiHTVr9bAR8SVZxHfklvjJQO9soAH9IcEYcl1yOy6cadOmzZsZXkkwCjJ3XFkAIVTdAZAAG9uN4OaCZXj0sUcEjHtjESOJgpLIuTqxWYelnFjdYk0VnICP3QbNnSzY169ov0/Ry4v7LrWridrCxHrN+EQMh/4a/XxFPfyNzX9KP9sH/TxOOT/Lus/lGo/wBc3/Pj3igxdSDC8mojQjLpjFTHJI60SCVITFRVlkYi0AFmwTqugjadDI0UumNkOvUVbk6gRnQA5KxIJEZHdXkcTl3O+uRNqwGWCQOJFADZEgiMqPzoIQDemVU+YgYkTmkLRaVSHEnvEztJKjWrhMSoJoEdzO5RqN0SNgeIDYuUGSXWLA6TJMrGNkdbJEizIChIcEhSm61ZHAeh5fI2lniwqQSwuVeo2qpU+3j9pl/WRtxnqeUjODTIiiQqrSO1k5OvU/AIiEE0LJDG/pbVe08mXThdl06jFEenDLd3IrhlJJokVQ2UUFHE4BsfINTHpXAiZnnYDFaeoou9j2k2C+AFfoH7uNPZzlmrjk+JBMunHdOskTFHUeRiy0zH5RVsCbsVwv5jIJdDE5jiUpqJE7FxBySN7xvEbqfFD7vPAC6MqC0dilDdu1X58em3+HDg9ugjweIqoOheAmdicype1jFE3KhBagAH8tvwxg0RYMrqIzqCizTxn4c0R80w7YpDYemADlQO0khspjqQNKG1p0zNGFOU7k5CV1UlYy1ELiCWx8bkUeGqc1Z5mlETEdZlMsqIpJoKY+0F8QY2OZlRVs2dseKC9To+n1H6MTlmjmLHLvkWK1PcVwUStmVIoKsuV3QUanR4dTCWPTyUZJmGRkdVAd2hQsXVMrJV8M9jYXtXqV5ukpJiaQAdNx3dn5rJAAyMVDBi1qLJQbCzwinlaHps+onRYo2d3Kgo8rMQis0bKXYNhaYXQOQFngkoPRmNtVp5otOGXUSkyNImeDh6YKtlIwbV98iA9A0OAJOVavUwBWi1DTxuzHNHGYZUBxLCslMfy2LDdt1XFtK0ogklOtVzIOnGZJpEO7ASlRKqg7dmQ2GTDbiun9l2l1OnKxLLA3RWRomWRcsV6isyk915X9xvxwUPreRzy6eI9Jg8IMLK1KSpZpEYXV/OykeRSn1vi3I+QzrIqyIVSZWjYkpWLjENudwGprH6J4VTaSSSdTqIzG0sgDZoVos1UAQNh4AHgAVxpzWTq6mYYjeQooA2UBiiKB6AChQ8VxBjoNHMZCY42Z4ms0LCMp+03haYVuRw91cGmD6mM6pEE+p2KAy4xqzsuRWkFsy7ltgu44E55z+U6ycly6CWRemxJjKZkYlTsAQLsCwdxvXC7mmiCFXjsxSrnHfmrxZWP6SsCpO10DsGHDpTpp4eqsTQtHKgSNZJZLAxFbhKUBrBD94o/TfgQSErNEwaKSFWkHcV7o9pUYA1dAkEDYrVkHaR6BtTpVa1XoOYnkchVEbDNLPklSHUKoLUygDxwY3tBAmoeRA5MgxbUGg6kqFZo4yMaNFiG7jZooeLqNej02h109rkpDxhTnJJTobBXFM4yrkt5zJAN8W5EZGwZI1WAGo9MsiodU9FCrNIblFEh23oGlUE7CQafonVDVEvFkFLK28sysrrgxuyUJJc+Ef6kA+T80Ig6zRxI8gaLTlAVKRDaQ1dFQCY1YjKy5skHgG2s5igjd4dU0VMYEchkDNYkkdWiDGsEjiUYgItAeeGGubUFEqaBQWgLyMyMsqyQBGEpBLyAvFR8BgynwpZeU17RRLDA8Ls0aBmqUIM5QJGFdNtwpRbuuzxw1fRpND0oQ5ebSKUjZV7ujqGG7htzjmPlAI3JHgVGfukoZYtMK07zGJkliHbITRWcb5YgWr3YA2IYHikUMGsKabTFo8p2bGQ/OCqopR/FqqswRzYyambg1edhVSd9RJM+mUQzLERgyNdG32IJARmVfmwIO4PAn5KEem1U0aOiuqKqygiREaQBxuO5SAozGxFg0bBgB5tGCdVNLGckkEEMbWvTHdj6D5Y0AA8EsCb9a6bmWojhSb3hrL1DG4EvyUWYZ5BACQBQsm/FXx6muYaVF1B6kTMelHuHAQFS6yfZAJwCMHU99AVfGk/KjPFD7uzSxxApJS08ZeRmt1s+jKM1JXt8jgCI+YxQ9OebToZpbbCIlAYXDKxkVs0OdkqiqooWTuBxNHroujqQgQt0LxfTRpYSRGbuhKggqCaIXcDY1wn5/LnqpzVASsoHoqocFH6lUD9XGnLg0bs7fIYZVLAiqkjaNSLIsZMviztdbcIrL8qj+S6b+4//d4841/II/lWk/1rf9vicOVe6yVNTCywi5lfquAgjMowpmRbO43LIDvZcD5gMpM45/dtKobG45bAZZmH5wyZHAxgghboKoysEk8Vl5ONM5eVzStcPTNPKBurq32E8HOjvsAaNbSa0amGfpR4TyENMq2c4lyY9Oh5unkX1wDAeQIkHySwSSyPHKnvEsLRiJMihkdekBDIwUG1vtb1Ipn4Vj2alj3mXo+aWTZzX6KAM3qPIA3G/Germ91+DExWWqmkGzZeqIfKqvymqLG7NADiyTmfSkFiX0xLizZML0rffSMFP3B2Ppw4G0JEahBEJVvNupYAesbGDBioH2SRvv6ce62QsTa0KAxjUKMfpQoDf7if8eBNCrOFAtsn9d6UefOwH3/hw0h0NBie5huwYEUPG1+APH674rnb8hdLDG4WPpHrlmMYyChi1BVf7wykhdssgL8cOpuZSuRm8UWunB7ymJEbEdOJqBVGY72y7KVBPdYSRRB0ZzWKPijM4S2NkAE/SgxI8D6WOHPKZZRMsusQOoDSjUp02IMSmXaVCFfZaKMbN+nBuGOocmfVAHSqydwJlJYnTnGpEDMKMIkDCNPBrbxx44klVk0ozyqUMyWmpjIwVZsgB1UKsoumfEnZ6tByPURJNG500oiJxaZnbxJcbFuwRUQ5ta/tevBHuck8MumTTSKNM7SQkB3t07ZlZ91LlRkMQvctAd3ATmkWmn1AijkGnEREIDk9Morm3WQk4nuZsH2/nk7cZ6nTzyatF93mEcEihI+mxEaBgRdL8xAyZvLH9XE5jywzfaQ60WZYksmSvJ2UL1v00UteJOzBgTvayKAiHT5hTFDhG5NoSjvG4eroFlLq4Hq4O1EFJdfzKeHUTok0qYzOMRI60A7V23X31wdyLm7vMZp2QrEOoztBEzZWFjNhQxObKx7rIVvXjCKOcgLJFDqFApS0kZIX6CVJVavxY19PTgo6dDp+hjHFLO3UTGRmU9M4IjO0jL3Ey0QQAyKD52ALm3LYs+89B33Gxkhks/NE62+JsnHFq8WPAJeGKLTQrKRMxd5Y1jyVSjBUtyyq4UtGTSjurZh64cjEscjxOzxxR2+ojdQQFGx+HIpUOxIRTVksPpxXXn3y50ULMo+JCvjBQArRD9EClZBuKyGxNBWPmwkIh1IVYrIXFAvu7Ha0AHy7DNDdgE/ML4ml5Ni7jUMIo4mwkertvOMdA5MRvdEBTkdqsHlmgMzYg/Vmdj2qo+ZmP0H7SaAskcOOYauDUuFWSSPACOEy0YyFUKLIAaPLEEls/S2AG0n2LanQTa2VcJI3RaQCNmPRiG1lXVHIAG74myBZ3A4ssOn1WoSPGWEIAoDkMBDGCzBgEVo2xDOScu5jdbHgAg6fThvll1N0QaKwq3oR6u6+R9mP6PwZy/nD+6zPMomC1DEXZsgZbLgOCHx6aG1v7QqrN0Aav2hkkkeUxwDNixHu8TVZvcsjMfpu3p6cOuTCKT3VnkSHNpoSmD4lZCFOBXLE1MfmNE/Tzwibmyeul09fQdVT/eEt/tv8ODde6Noo2iV0C6iQUzBsWaOM9rAC17PUA3fnzwlFvZrT6qGVZkglZUOMlLiGF04DGlsEWN9mC/Tis4n0uqIzd3GylrYyK9VkrE2GFWp8+PQcV9pdO8urNI7GVVlVMSzAOocqFomgxYUBQrxw30en1KaWQmCRZdMh6UjIwwiY/EA7dnWyy3RAeWvA4DLmHKFmkjJxjWGE9eBHBeJI+o5o2fmuqPchZcvIJBh1cs5zMh08MFHsvGK9lWNQRchNgG8j3FjV8Bct0LkmVWESxneVmxCk+goFmY79qgki7FHhnzWWKeArpv4NjLOoXphu1VziSyQi9xKndeoTQW6Arl/O0mkZUgQTupEU7hWkaWiVzGAjDMaXJVBBIst54UQcxMr04yLGyWJ/abvf/lwv08bk1GGZvPYCxFH0Av6cdHquUs5GseNokbebJCuMwIBxQgFg9iQAbfOLGO07SwNnD/FL+zicCe9aX+Mn/ZH/ANzicaZwB7S+dN/U4v8AF+M/Zf8Af+j/AKxH/wAQ4nE4zP6bae1H751H9Yk/zG489n/nk/q8/wDlNxOJxJ2o6D96/wDrxf8A1OHP8Cv9Uf8A+px7xOK53sui/eEP46j/AIouC/8A4efmOY/0I/8AiHE4nF8NV2+o/fsn9Bv8vhbJ/wCbaH/1P8+Tj3icCPn/ACb9/wAH9aj/AMwcae0XmH/9J/8A/RPxOJxPDVJG8n8f/lw69qfGm/qaf8UnE4nEpHa+0/8A5LD+EX+J44b2W/ful/rEf+I4nE4t7TweD5eb/q/z145UeTxOJwpH0H2n/wDJ4v8A0P8AKXjkh+8V/rTf5Q4nE4KWevB0n7x//cj/ACm4nE4zO0ddyj94Tf1KL/Pm45X2L/ff9l/8t+JxOOpBvOf3hy78Jv8AjXjP2K/f8P8Ab/ypOJxOM0d9rv8Ayv8AUP8ABOFv/wAPP3039E//AD484nFR0HE4nE4g/9k="/>
          <p:cNvSpPr>
            <a:spLocks noChangeAspect="1" noChangeArrowheads="1"/>
          </p:cNvSpPr>
          <p:nvPr/>
        </p:nvSpPr>
        <p:spPr bwMode="auto">
          <a:xfrm>
            <a:off x="155575"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http://t1.gstatic.com/images?q=tbn:ANd9GcRXCPCAb81RjDJFIn15VyqAZU2iFtvkqQHNzz3YMkuxzC5Dsl001Q"/>
          <p:cNvPicPr>
            <a:picLocks noChangeAspect="1" noChangeArrowheads="1"/>
          </p:cNvPicPr>
          <p:nvPr/>
        </p:nvPicPr>
        <p:blipFill>
          <a:blip r:embed="rId2" cstate="print"/>
          <a:srcRect/>
          <a:stretch>
            <a:fillRect/>
          </a:stretch>
        </p:blipFill>
        <p:spPr bwMode="auto">
          <a:xfrm>
            <a:off x="6705600" y="1524000"/>
            <a:ext cx="2143125" cy="2143125"/>
          </a:xfrm>
          <a:prstGeom prst="rect">
            <a:avLst/>
          </a:prstGeom>
          <a:noFill/>
        </p:spPr>
      </p:pic>
      <p:sp>
        <p:nvSpPr>
          <p:cNvPr id="7" name="TextBox 6"/>
          <p:cNvSpPr txBox="1"/>
          <p:nvPr/>
        </p:nvSpPr>
        <p:spPr>
          <a:xfrm>
            <a:off x="2133600" y="3352800"/>
            <a:ext cx="6781800" cy="2554545"/>
          </a:xfrm>
          <a:prstGeom prst="rect">
            <a:avLst/>
          </a:prstGeom>
          <a:noFill/>
        </p:spPr>
        <p:txBody>
          <a:bodyPr wrap="square" rtlCol="0">
            <a:spAutoFit/>
          </a:bodyPr>
          <a:lstStyle/>
          <a:p>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định</a:t>
            </a:r>
            <a:r>
              <a:rPr lang="en-US" sz="1600" i="1" dirty="0" smtClean="0">
                <a:latin typeface="Cambria" pitchFamily="18" charset="0"/>
              </a:rPr>
              <a:t> </a:t>
            </a:r>
            <a:r>
              <a:rPr lang="en-US" sz="1600" i="1" dirty="0" err="1" smtClean="0">
                <a:latin typeface="Cambria" pitchFamily="18" charset="0"/>
              </a:rPr>
              <a:t>mở</a:t>
            </a:r>
            <a:r>
              <a:rPr lang="en-US" sz="1600" i="1" dirty="0" smtClean="0">
                <a:latin typeface="Cambria" pitchFamily="18" charset="0"/>
              </a:rPr>
              <a:t> </a:t>
            </a:r>
            <a:r>
              <a:rPr lang="en-US" sz="1600" i="1" dirty="0" err="1" smtClean="0">
                <a:latin typeface="Cambria" pitchFamily="18" charset="0"/>
              </a:rPr>
              <a:t>tiệc</a:t>
            </a:r>
            <a:r>
              <a:rPr lang="en-US" sz="1600" i="1" dirty="0" smtClean="0">
                <a:latin typeface="Cambria" pitchFamily="18" charset="0"/>
              </a:rPr>
              <a:t> </a:t>
            </a:r>
            <a:r>
              <a:rPr lang="en-US" sz="1600" i="1" dirty="0" err="1" smtClean="0">
                <a:latin typeface="Cambria" pitchFamily="18" charset="0"/>
              </a:rPr>
              <a:t>thết</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Ðược</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họ</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lúc</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khéo</a:t>
            </a:r>
            <a:r>
              <a:rPr lang="en-US" sz="1600" i="1" dirty="0" smtClean="0">
                <a:latin typeface="Cambria" pitchFamily="18" charset="0"/>
              </a:rPr>
              <a:t> </a:t>
            </a:r>
            <a:r>
              <a:rPr lang="en-US" sz="1600" i="1" dirty="0" err="1" smtClean="0">
                <a:latin typeface="Cambria" pitchFamily="18" charset="0"/>
              </a:rPr>
              <a:t>trữ</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thức</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ngon</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chối</a:t>
            </a:r>
            <a:r>
              <a:rPr lang="en-US" sz="1600" i="1" dirty="0" smtClean="0">
                <a:latin typeface="Cambria" pitchFamily="18" charset="0"/>
              </a:rPr>
              <a:t> ,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vội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Hẹn</a:t>
            </a:r>
            <a:r>
              <a:rPr lang="en-US" sz="1600" i="1" dirty="0" smtClean="0">
                <a:latin typeface="Cambria" pitchFamily="18" charset="0"/>
              </a:rPr>
              <a:t> </a:t>
            </a:r>
            <a:r>
              <a:rPr lang="en-US" sz="1600" i="1" dirty="0" err="1" smtClean="0">
                <a:latin typeface="Cambria" pitchFamily="18" charset="0"/>
              </a:rPr>
              <a:t>dịp</a:t>
            </a:r>
            <a:r>
              <a:rPr lang="en-US" sz="1600" i="1" dirty="0" smtClean="0">
                <a:latin typeface="Cambria" pitchFamily="18" charset="0"/>
              </a:rPr>
              <a:t> </a:t>
            </a:r>
            <a:r>
              <a:rPr lang="en-US" sz="1600" i="1" dirty="0" err="1" smtClean="0">
                <a:latin typeface="Cambria" pitchFamily="18" charset="0"/>
              </a:rPr>
              <a:t>khác</a:t>
            </a:r>
            <a:r>
              <a:rPr lang="en-US" sz="1600" i="1" dirty="0" smtClean="0">
                <a:latin typeface="Cambria" pitchFamily="18" charset="0"/>
              </a:rPr>
              <a:t> </a:t>
            </a:r>
            <a:r>
              <a:rPr lang="en-US" sz="1600" i="1" dirty="0" err="1" smtClean="0">
                <a:latin typeface="Cambria" pitchFamily="18" charset="0"/>
              </a:rPr>
              <a:t>sẽ</a:t>
            </a:r>
            <a:r>
              <a:rPr lang="en-US" sz="1600" i="1" dirty="0" smtClean="0">
                <a:latin typeface="Cambria" pitchFamily="18" charset="0"/>
              </a:rPr>
              <a:t> qua </a:t>
            </a:r>
            <a:r>
              <a:rPr lang="en-US" sz="1600" i="1" dirty="0" err="1" smtClean="0">
                <a:latin typeface="Cambria" pitchFamily="18" charset="0"/>
              </a:rPr>
              <a:t>chơi</a:t>
            </a:r>
            <a:r>
              <a:rPr lang="en-US" sz="1600" i="1" dirty="0" smtClean="0">
                <a:latin typeface="Cambria" pitchFamily="18" charset="0"/>
              </a:rPr>
              <a:t>. </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giã</a:t>
            </a:r>
            <a:r>
              <a:rPr lang="en-US" sz="1600" i="1" dirty="0" smtClean="0">
                <a:latin typeface="Cambria" pitchFamily="18" charset="0"/>
              </a:rPr>
              <a:t> </a:t>
            </a:r>
            <a:r>
              <a:rPr lang="en-US" sz="1600" i="1" dirty="0" err="1" smtClean="0">
                <a:latin typeface="Cambria" pitchFamily="18" charset="0"/>
              </a:rPr>
              <a:t>bọn</a:t>
            </a:r>
            <a:r>
              <a:rPr lang="en-US" sz="1600" i="1" dirty="0" smtClean="0">
                <a:latin typeface="Cambria" pitchFamily="18" charset="0"/>
              </a:rPr>
              <a:t> </a:t>
            </a:r>
            <a:r>
              <a:rPr lang="en-US" sz="1600" i="1" dirty="0" err="1" smtClean="0">
                <a:latin typeface="Cambria" pitchFamily="18" charset="0"/>
              </a:rPr>
              <a:t>Nhện</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Trò</a:t>
            </a:r>
            <a:r>
              <a:rPr lang="en-US" sz="1600" i="1" dirty="0" smtClean="0">
                <a:latin typeface="Cambria" pitchFamily="18" charset="0"/>
              </a:rPr>
              <a:t> </a:t>
            </a:r>
            <a:r>
              <a:rPr lang="en-US" sz="1600" i="1" dirty="0" err="1" smtClean="0">
                <a:latin typeface="Cambria" pitchFamily="18" charset="0"/>
              </a:rPr>
              <a:t>ôm</a:t>
            </a:r>
            <a:r>
              <a:rPr lang="en-US" sz="1600" i="1" dirty="0" smtClean="0">
                <a:latin typeface="Cambria" pitchFamily="18" charset="0"/>
              </a:rPr>
              <a:t> </a:t>
            </a:r>
            <a:r>
              <a:rPr lang="en-US" sz="1600" i="1" dirty="0" err="1" smtClean="0">
                <a:latin typeface="Cambria" pitchFamily="18" charset="0"/>
              </a:rPr>
              <a:t>vai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cảm</a:t>
            </a:r>
            <a:r>
              <a:rPr lang="en-US" sz="1600" i="1" dirty="0" smtClean="0">
                <a:latin typeface="Cambria" pitchFamily="18" charset="0"/>
              </a:rPr>
              <a:t> </a:t>
            </a:r>
            <a:r>
              <a:rPr lang="en-US" sz="1600" i="1" dirty="0" err="1" smtClean="0">
                <a:latin typeface="Cambria" pitchFamily="18" charset="0"/>
              </a:rPr>
              <a:t>động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nỡ</a:t>
            </a:r>
            <a:r>
              <a:rPr lang="en-US" sz="1600" i="1" dirty="0" smtClean="0">
                <a:latin typeface="Cambria" pitchFamily="18" charset="0"/>
              </a:rPr>
              <a:t> </a:t>
            </a:r>
            <a:r>
              <a:rPr lang="en-US" sz="1600" i="1" dirty="0" err="1" smtClean="0">
                <a:latin typeface="Cambria" pitchFamily="18" charset="0"/>
              </a:rPr>
              <a:t>ly</a:t>
            </a:r>
            <a:r>
              <a:rPr lang="en-US" sz="1600" i="1" dirty="0" smtClean="0">
                <a:latin typeface="Cambria" pitchFamily="18" charset="0"/>
              </a:rPr>
              <a:t> </a:t>
            </a:r>
            <a:r>
              <a:rPr lang="en-US" sz="1600" i="1" dirty="0" err="1" smtClean="0">
                <a:latin typeface="Cambria" pitchFamily="18" charset="0"/>
              </a:rPr>
              <a:t>biệt</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theo</a:t>
            </a:r>
            <a:r>
              <a:rPr lang="en-US" sz="1600" i="1" dirty="0" smtClean="0">
                <a:latin typeface="Cambria" pitchFamily="18" charset="0"/>
              </a:rPr>
              <a:t> </a:t>
            </a:r>
            <a:r>
              <a:rPr lang="en-US" sz="1600" i="1" dirty="0" err="1" smtClean="0">
                <a:latin typeface="Cambria" pitchFamily="18" charset="0"/>
              </a:rPr>
              <a:t>tiễn</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quãng</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lòng</a:t>
            </a:r>
            <a:r>
              <a:rPr lang="en-US" sz="1600" i="1" dirty="0" smtClean="0">
                <a:latin typeface="Cambria" pitchFamily="18" charset="0"/>
              </a:rPr>
              <a:t> </a:t>
            </a:r>
            <a:r>
              <a:rPr lang="en-US" sz="1600" i="1" dirty="0" err="1" smtClean="0">
                <a:latin typeface="Cambria" pitchFamily="18" charset="0"/>
              </a:rPr>
              <a:t>hoan</a:t>
            </a:r>
            <a:r>
              <a:rPr lang="en-US" sz="1600" i="1" dirty="0" smtClean="0">
                <a:latin typeface="Cambria" pitchFamily="18" charset="0"/>
              </a:rPr>
              <a:t> </a:t>
            </a:r>
            <a:r>
              <a:rPr lang="en-US" sz="1600" i="1" dirty="0" err="1" smtClean="0">
                <a:latin typeface="Cambria" pitchFamily="18" charset="0"/>
              </a:rPr>
              <a:t>hỉ</a:t>
            </a:r>
            <a:r>
              <a:rPr lang="en-US" sz="1600" i="1" dirty="0" smtClean="0">
                <a:latin typeface="Cambria" pitchFamily="18" charset="0"/>
              </a:rPr>
              <a:t> </a:t>
            </a:r>
            <a:r>
              <a:rPr lang="en-US" sz="1600" i="1" dirty="0" err="1" smtClean="0">
                <a:latin typeface="Cambria" pitchFamily="18" charset="0"/>
              </a:rPr>
              <a:t>vì</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việc</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tiên</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ích</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đời</a:t>
            </a:r>
            <a:r>
              <a:rPr lang="en-US" sz="1600" i="1" dirty="0" smtClean="0">
                <a:latin typeface="Cambria" pitchFamily="18" charset="0"/>
              </a:rPr>
              <a:t>.</a:t>
            </a:r>
          </a:p>
          <a:p>
            <a:endParaRPr lang="en-US" sz="1600" i="1" dirty="0" smtClean="0">
              <a:latin typeface="Cambria" pitchFamily="18" charset="0"/>
            </a:endParaRPr>
          </a:p>
          <a:p>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hôm</a:t>
            </a:r>
            <a:r>
              <a:rPr lang="en-US" sz="1600" i="1" dirty="0" smtClean="0">
                <a:latin typeface="Cambria" pitchFamily="18" charset="0"/>
              </a:rPr>
              <a:t> </a:t>
            </a:r>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tới</a:t>
            </a:r>
            <a:r>
              <a:rPr lang="en-US" sz="1600" i="1" dirty="0" smtClean="0">
                <a:latin typeface="Cambria" pitchFamily="18" charset="0"/>
              </a:rPr>
              <a:t> </a:t>
            </a:r>
            <a:r>
              <a:rPr lang="en-US" sz="1600" i="1" dirty="0" err="1" smtClean="0">
                <a:latin typeface="Cambria" pitchFamily="18" charset="0"/>
              </a:rPr>
              <a:t>quê</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p>
          <a:p>
            <a:r>
              <a:rPr lang="en-US" sz="1600" i="1" dirty="0" err="1" smtClean="0">
                <a:latin typeface="Cambria" pitchFamily="18" charset="0"/>
              </a:rPr>
              <a:t>Cái</a:t>
            </a:r>
            <a:r>
              <a:rPr lang="en-US" sz="1600" i="1" dirty="0" smtClean="0">
                <a:latin typeface="Cambria" pitchFamily="18" charset="0"/>
              </a:rPr>
              <a:t> hang </a:t>
            </a:r>
            <a:r>
              <a:rPr lang="en-US" sz="1600" i="1" dirty="0" err="1" smtClean="0">
                <a:latin typeface="Cambria" pitchFamily="18" charset="0"/>
              </a:rPr>
              <a:t>bỏ</a:t>
            </a:r>
            <a:r>
              <a:rPr lang="en-US" sz="1600" i="1" dirty="0" smtClean="0">
                <a:latin typeface="Cambria" pitchFamily="18" charset="0"/>
              </a:rPr>
              <a:t> </a:t>
            </a:r>
            <a:r>
              <a:rPr lang="en-US" sz="1600" i="1" dirty="0" err="1" smtClean="0">
                <a:latin typeface="Cambria" pitchFamily="18" charset="0"/>
              </a:rPr>
              <a:t>hoang</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rêu</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xanh</a:t>
            </a:r>
            <a:r>
              <a:rPr lang="en-US" sz="1600" i="1" dirty="0" smtClean="0">
                <a:latin typeface="Cambria" pitchFamily="18" charset="0"/>
              </a:rPr>
              <a:t> </a:t>
            </a:r>
            <a:r>
              <a:rPr lang="en-US" sz="1600" i="1" dirty="0" err="1" smtClean="0">
                <a:latin typeface="Cambria" pitchFamily="18" charset="0"/>
              </a:rPr>
              <a:t>kín</a:t>
            </a:r>
            <a:r>
              <a:rPr lang="en-US" sz="1600" i="1" dirty="0" smtClean="0">
                <a:latin typeface="Cambria" pitchFamily="18" charset="0"/>
              </a:rPr>
              <a:t> </a:t>
            </a:r>
            <a:r>
              <a:rPr lang="en-US" sz="1600" i="1" dirty="0" err="1" smtClean="0">
                <a:latin typeface="Cambria" pitchFamily="18" charset="0"/>
              </a:rPr>
              <a:t>lối</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đằng</a:t>
            </a:r>
            <a:r>
              <a:rPr lang="en-US" sz="1600" i="1" dirty="0" smtClean="0">
                <a:latin typeface="Cambria" pitchFamily="18" charset="0"/>
              </a:rPr>
              <a:t> </a:t>
            </a:r>
            <a:r>
              <a:rPr lang="en-US" sz="1600" i="1" dirty="0" err="1" smtClean="0">
                <a:latin typeface="Cambria" pitchFamily="18" charset="0"/>
              </a:rPr>
              <a:t>cuối</a:t>
            </a:r>
            <a:r>
              <a:rPr lang="en-US" sz="1600" i="1" dirty="0" smtClean="0">
                <a:latin typeface="Cambria" pitchFamily="18" charset="0"/>
              </a:rPr>
              <a:t> </a:t>
            </a:r>
            <a:r>
              <a:rPr lang="en-US" sz="1600" i="1" dirty="0" err="1" smtClean="0">
                <a:latin typeface="Cambria" pitchFamily="18" charset="0"/>
              </a:rPr>
              <a:t>bãi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vẫn</a:t>
            </a:r>
            <a:r>
              <a:rPr lang="en-US" sz="1600" i="1" dirty="0" smtClean="0">
                <a:latin typeface="Cambria" pitchFamily="18" charset="0"/>
              </a:rPr>
              <a:t> </a:t>
            </a:r>
            <a:r>
              <a:rPr lang="en-US" sz="1600" i="1" dirty="0" err="1" smtClean="0">
                <a:latin typeface="Cambria" pitchFamily="18" charset="0"/>
              </a:rPr>
              <a:t>mạnh</a:t>
            </a:r>
            <a:r>
              <a:rPr lang="en-US" sz="1600" i="1" dirty="0" smtClean="0">
                <a:latin typeface="Cambria" pitchFamily="18" charset="0"/>
              </a:rPr>
              <a:t> </a:t>
            </a:r>
            <a:r>
              <a:rPr lang="en-US" sz="1600" i="1" dirty="0" err="1" smtClean="0">
                <a:latin typeface="Cambria" pitchFamily="18" charset="0"/>
              </a:rPr>
              <a:t>khoẻ</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con </a:t>
            </a:r>
            <a:r>
              <a:rPr lang="en-US" sz="1600" i="1" dirty="0" err="1" smtClean="0">
                <a:latin typeface="Cambria" pitchFamily="18" charset="0"/>
              </a:rPr>
              <a:t>gặp</a:t>
            </a:r>
            <a:r>
              <a:rPr lang="en-US" sz="1600" i="1" dirty="0" smtClean="0">
                <a:latin typeface="Cambria" pitchFamily="18" charset="0"/>
              </a:rPr>
              <a:t> </a:t>
            </a:r>
            <a:r>
              <a:rPr lang="en-US" sz="1600" i="1" dirty="0" err="1" smtClean="0">
                <a:latin typeface="Cambria" pitchFamily="18" charset="0"/>
              </a:rPr>
              <a:t>nhau</a:t>
            </a:r>
            <a:r>
              <a:rPr lang="en-US" sz="1600" i="1" dirty="0" smtClean="0">
                <a:latin typeface="Cambria" pitchFamily="18" charset="0"/>
              </a:rPr>
              <a:t>, </a:t>
            </a:r>
            <a:r>
              <a:rPr lang="en-US" sz="1600" i="1" dirty="0" err="1" smtClean="0">
                <a:latin typeface="Cambria" pitchFamily="18" charset="0"/>
              </a:rPr>
              <a:t>mừng</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vừa</a:t>
            </a:r>
            <a:r>
              <a:rPr lang="en-US" sz="1600" i="1" dirty="0" smtClean="0">
                <a:latin typeface="Cambria" pitchFamily="18" charset="0"/>
              </a:rPr>
              <a:t> </a:t>
            </a:r>
            <a:r>
              <a:rPr lang="en-US" sz="1600" i="1" dirty="0" err="1" smtClean="0">
                <a:latin typeface="Cambria" pitchFamily="18" charset="0"/>
              </a:rPr>
              <a:t>khóc</a:t>
            </a:r>
            <a:r>
              <a:rPr lang="en-US" sz="1600" i="1" dirty="0" smtClean="0">
                <a:latin typeface="Cambria" pitchFamily="18" charset="0"/>
              </a:rPr>
              <a:t> </a:t>
            </a:r>
            <a:r>
              <a:rPr lang="en-US" sz="1600" i="1" dirty="0" err="1" smtClean="0">
                <a:latin typeface="Cambria" pitchFamily="18" charset="0"/>
              </a:rPr>
              <a:t>vừa</a:t>
            </a:r>
            <a:r>
              <a:rPr lang="en-US" sz="1600" i="1" dirty="0" smtClean="0">
                <a:latin typeface="Cambria" pitchFamily="18" charset="0"/>
              </a:rPr>
              <a:t> </a:t>
            </a:r>
            <a:r>
              <a:rPr lang="en-US" sz="1600" i="1" dirty="0" err="1" smtClean="0">
                <a:latin typeface="Cambria" pitchFamily="18" charset="0"/>
              </a:rPr>
              <a:t>cười</a:t>
            </a:r>
            <a:r>
              <a:rPr lang="en-US" sz="1600" i="1" dirty="0" smtClean="0">
                <a:latin typeface="Cambria" pitchFamily="18" charset="0"/>
              </a:rPr>
              <a:t>.   </a:t>
            </a:r>
          </a:p>
        </p:txBody>
      </p:sp>
      <p:pic>
        <p:nvPicPr>
          <p:cNvPr id="8" name="Picture 12" descr="http://t0.gstatic.com/images?q=tbn:ANd9GcTx5vrM3KWQ-ELbUeuoC2n-RyBH38ukC9X82HSK9bCxpUevNTxiWw"/>
          <p:cNvPicPr>
            <a:picLocks noChangeAspect="1" noChangeArrowheads="1"/>
          </p:cNvPicPr>
          <p:nvPr/>
        </p:nvPicPr>
        <p:blipFill>
          <a:blip r:embed="rId3" cstate="print"/>
          <a:srcRect/>
          <a:stretch>
            <a:fillRect/>
          </a:stretch>
        </p:blipFill>
        <p:spPr bwMode="auto">
          <a:xfrm>
            <a:off x="0" y="3581400"/>
            <a:ext cx="2038350" cy="2238376"/>
          </a:xfrm>
          <a:prstGeom prst="rect">
            <a:avLst/>
          </a:prstGeom>
          <a:noFill/>
        </p:spPr>
      </p:pic>
      <p:sp>
        <p:nvSpPr>
          <p:cNvPr id="9" name="TextBox 8"/>
          <p:cNvSpPr txBox="1"/>
          <p:nvPr/>
        </p:nvSpPr>
        <p:spPr>
          <a:xfrm>
            <a:off x="0" y="6172200"/>
            <a:ext cx="9144000" cy="584775"/>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kể</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chí</a:t>
            </a:r>
            <a:r>
              <a:rPr lang="en-US" sz="1600" i="1" dirty="0" smtClean="0">
                <a:latin typeface="Cambria" pitchFamily="18" charset="0"/>
              </a:rPr>
              <a:t> </a:t>
            </a:r>
            <a:r>
              <a:rPr lang="en-US" sz="1600" i="1" dirty="0" err="1" smtClean="0">
                <a:latin typeface="Cambria" pitchFamily="18" charset="0"/>
              </a:rPr>
              <a:t>cuối</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tháng</a:t>
            </a:r>
            <a:r>
              <a:rPr lang="en-US" sz="1600" i="1" dirty="0" smtClean="0">
                <a:latin typeface="Cambria" pitchFamily="18" charset="0"/>
              </a:rPr>
              <a:t> qua </a:t>
            </a:r>
            <a:r>
              <a:rPr lang="en-US" sz="1600" i="1" dirty="0" err="1" smtClean="0">
                <a:latin typeface="Cambria" pitchFamily="18" charset="0"/>
              </a:rPr>
              <a:t>trong</a:t>
            </a:r>
            <a:r>
              <a:rPr lang="en-US" sz="1600" i="1" dirty="0" smtClean="0">
                <a:latin typeface="Cambria" pitchFamily="18" charset="0"/>
              </a:rPr>
              <a:t> may </a:t>
            </a:r>
            <a:r>
              <a:rPr lang="en-US" sz="1600" i="1" dirty="0" err="1" smtClean="0">
                <a:latin typeface="Cambria" pitchFamily="18" charset="0"/>
              </a:rPr>
              <a:t>rủi</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thử</a:t>
            </a:r>
            <a:r>
              <a:rPr lang="en-US" sz="1600" i="1" dirty="0" smtClean="0">
                <a:latin typeface="Cambria" pitchFamily="18" charset="0"/>
              </a:rPr>
              <a:t> </a:t>
            </a:r>
            <a:r>
              <a:rPr lang="en-US" sz="1600" i="1" dirty="0" err="1" smtClean="0">
                <a:latin typeface="Cambria" pitchFamily="18" charset="0"/>
              </a:rPr>
              <a:t>thách</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bấy</a:t>
            </a:r>
            <a:r>
              <a:rPr lang="en-US" sz="1600" i="1" dirty="0" smtClean="0">
                <a:latin typeface="Cambria" pitchFamily="18" charset="0"/>
              </a:rPr>
              <a:t> </a:t>
            </a:r>
            <a:r>
              <a:rPr lang="en-US" sz="1600" i="1" dirty="0" err="1" smtClean="0">
                <a:latin typeface="Cambria" pitchFamily="18" charset="0"/>
              </a:rPr>
              <a:t>lâu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trảị</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chuyện</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khốn</a:t>
            </a:r>
            <a:r>
              <a:rPr lang="en-US" sz="1600" i="1" dirty="0" smtClean="0">
                <a:latin typeface="Cambria" pitchFamily="18" charset="0"/>
              </a:rPr>
              <a:t> </a:t>
            </a:r>
            <a:r>
              <a:rPr lang="en-US" sz="1600" i="1" dirty="0" err="1" smtClean="0">
                <a:latin typeface="Cambria" pitchFamily="18" charset="0"/>
              </a:rPr>
              <a:t>khổ</a:t>
            </a:r>
            <a:r>
              <a:rPr lang="en-US" sz="1600" i="1" dirty="0" smtClean="0">
                <a:latin typeface="Cambria" pitchFamily="18" charset="0"/>
              </a:rPr>
              <a:t>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hàng</a:t>
            </a:r>
            <a:r>
              <a:rPr lang="en-US" sz="1600" i="1" dirty="0" smtClean="0">
                <a:latin typeface="Cambria" pitchFamily="18" charset="0"/>
              </a:rPr>
              <a:t> </a:t>
            </a:r>
            <a:r>
              <a:rPr lang="en-US" sz="1600" i="1" dirty="0" err="1" smtClean="0">
                <a:latin typeface="Cambria" pitchFamily="18" charset="0"/>
              </a:rPr>
              <a:t>xóm</a:t>
            </a:r>
            <a:r>
              <a:rPr lang="en-US" sz="1600" i="1" dirty="0" smtClean="0">
                <a:latin typeface="Cambria" pitchFamily="18" charset="0"/>
              </a:rPr>
              <a:t>.</a:t>
            </a: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0.gstatic.com/images?q=tbn:ANd9GcSiCVnrbOK01MKojkCzf-WeGjHk2jLg7z759rc1KezyNURzR_U5Ng"/>
          <p:cNvPicPr>
            <a:picLocks noChangeAspect="1" noChangeArrowheads="1"/>
          </p:cNvPicPr>
          <p:nvPr/>
        </p:nvPicPr>
        <p:blipFill>
          <a:blip r:embed="rId2" cstate="print"/>
          <a:srcRect/>
          <a:stretch>
            <a:fillRect/>
          </a:stretch>
        </p:blipFill>
        <p:spPr bwMode="auto">
          <a:xfrm>
            <a:off x="3509962" y="3429000"/>
            <a:ext cx="2124075" cy="2152650"/>
          </a:xfrm>
          <a:prstGeom prst="rect">
            <a:avLst/>
          </a:prstGeom>
          <a:noFill/>
        </p:spPr>
      </p:pic>
      <p:sp>
        <p:nvSpPr>
          <p:cNvPr id="3" name="TextBox 2"/>
          <p:cNvSpPr txBox="1"/>
          <p:nvPr/>
        </p:nvSpPr>
        <p:spPr>
          <a:xfrm>
            <a:off x="0" y="1524000"/>
            <a:ext cx="9144000" cy="1323439"/>
          </a:xfrm>
          <a:prstGeom prst="rect">
            <a:avLst/>
          </a:prstGeom>
          <a:noFill/>
        </p:spPr>
        <p:txBody>
          <a:bodyPr wrap="square" rtlCol="0">
            <a:spAutoFit/>
          </a:bodyPr>
          <a:lstStyle/>
          <a:p>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chan</a:t>
            </a:r>
            <a:r>
              <a:rPr lang="en-US" sz="1600" i="1" dirty="0" smtClean="0">
                <a:latin typeface="Cambria" pitchFamily="18" charset="0"/>
              </a:rPr>
              <a:t> </a:t>
            </a:r>
            <a:r>
              <a:rPr lang="en-US" sz="1600" i="1" dirty="0" err="1" smtClean="0">
                <a:latin typeface="Cambria" pitchFamily="18" charset="0"/>
              </a:rPr>
              <a:t>hoà</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sung </a:t>
            </a:r>
            <a:r>
              <a:rPr lang="en-US" sz="1600" i="1" dirty="0" err="1" smtClean="0">
                <a:latin typeface="Cambria" pitchFamily="18" charset="0"/>
              </a:rPr>
              <a:t>sướng</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cảm</a:t>
            </a:r>
            <a:r>
              <a:rPr lang="en-US" sz="1600" i="1" dirty="0" smtClean="0">
                <a:latin typeface="Cambria" pitchFamily="18" charset="0"/>
              </a:rPr>
              <a:t> </a:t>
            </a:r>
            <a:r>
              <a:rPr lang="en-US" sz="1600" i="1" dirty="0" err="1" smtClean="0">
                <a:latin typeface="Cambria" pitchFamily="18" charset="0"/>
              </a:rPr>
              <a:t>động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cửa</a:t>
            </a:r>
            <a:r>
              <a:rPr lang="en-US" sz="1600" i="1" dirty="0" smtClean="0">
                <a:latin typeface="Cambria" pitchFamily="18" charset="0"/>
              </a:rPr>
              <a:t> hang, </a:t>
            </a:r>
            <a:r>
              <a:rPr lang="en-US" sz="1600" i="1" dirty="0" err="1" smtClean="0">
                <a:latin typeface="Cambria" pitchFamily="18" charset="0"/>
              </a:rPr>
              <a:t>nơi</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trứng</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ở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cùng</a:t>
            </a:r>
            <a:r>
              <a:rPr lang="en-US" sz="1600" i="1" dirty="0" smtClean="0">
                <a:latin typeface="Cambria" pitchFamily="18" charset="0"/>
              </a:rPr>
              <a:t> </a:t>
            </a:r>
            <a:r>
              <a:rPr lang="en-US" sz="1600" i="1" dirty="0" err="1" smtClean="0">
                <a:latin typeface="Cambria" pitchFamily="18" charset="0"/>
              </a:rPr>
              <a:t>cảm</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nay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khôn</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thưa</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với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kính</a:t>
            </a:r>
            <a:r>
              <a:rPr lang="en-US" sz="1600" i="1" dirty="0" smtClean="0">
                <a:latin typeface="Cambria" pitchFamily="18" charset="0"/>
              </a:rPr>
              <a:t> </a:t>
            </a:r>
            <a:r>
              <a:rPr lang="en-US" sz="1600" i="1" dirty="0" err="1" smtClean="0">
                <a:latin typeface="Cambria" pitchFamily="18" charset="0"/>
              </a:rPr>
              <a:t>yêu</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con!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con </a:t>
            </a:r>
            <a:r>
              <a:rPr lang="en-US" sz="1600" i="1" dirty="0" err="1" smtClean="0">
                <a:latin typeface="Cambria" pitchFamily="18" charset="0"/>
              </a:rPr>
              <a:t>quên</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lời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mai</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con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đường</a:t>
            </a:r>
            <a:r>
              <a:rPr lang="en-US" sz="1600" i="1" dirty="0" smtClean="0">
                <a:latin typeface="Cambria" pitchFamily="18" charset="0"/>
              </a:rPr>
              <a:t>, con </a:t>
            </a:r>
            <a:r>
              <a:rPr lang="en-US" sz="1600" i="1" dirty="0" err="1" smtClean="0">
                <a:latin typeface="Cambria" pitchFamily="18" charset="0"/>
              </a:rPr>
              <a:t>sẽ</a:t>
            </a:r>
            <a:r>
              <a:rPr lang="en-US" sz="1600" i="1" dirty="0" smtClean="0">
                <a:latin typeface="Cambria" pitchFamily="18" charset="0"/>
              </a:rPr>
              <a:t> </a:t>
            </a:r>
            <a:r>
              <a:rPr lang="en-US" sz="1600" i="1" dirty="0" err="1" smtClean="0">
                <a:latin typeface="Cambria" pitchFamily="18" charset="0"/>
              </a:rPr>
              <a:t>hết</a:t>
            </a:r>
            <a:r>
              <a:rPr lang="en-US" sz="1600" i="1" dirty="0" smtClean="0">
                <a:latin typeface="Cambria" pitchFamily="18" charset="0"/>
              </a:rPr>
              <a:t> </a:t>
            </a:r>
            <a:r>
              <a:rPr lang="en-US" sz="1600" i="1" dirty="0" err="1" smtClean="0">
                <a:latin typeface="Cambria" pitchFamily="18" charset="0"/>
              </a:rPr>
              <a:t>sức</a:t>
            </a:r>
            <a:r>
              <a:rPr lang="en-US" sz="1600" i="1" dirty="0" smtClean="0">
                <a:latin typeface="Cambria" pitchFamily="18" charset="0"/>
              </a:rPr>
              <a:t> </a:t>
            </a:r>
            <a:r>
              <a:rPr lang="en-US" sz="1600" i="1" dirty="0" err="1" smtClean="0">
                <a:latin typeface="Cambria" pitchFamily="18" charset="0"/>
              </a:rPr>
              <a:t>tu</a:t>
            </a:r>
            <a:r>
              <a:rPr lang="en-US" sz="1600" i="1" dirty="0" smtClean="0">
                <a:latin typeface="Cambria" pitchFamily="18" charset="0"/>
              </a:rPr>
              <a:t> </a:t>
            </a:r>
            <a:r>
              <a:rPr lang="en-US" sz="1600" i="1" dirty="0" err="1" smtClean="0">
                <a:latin typeface="Cambria" pitchFamily="18" charset="0"/>
              </a:rPr>
              <a:t>tỉnh</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mong</a:t>
            </a:r>
            <a:r>
              <a:rPr lang="en-US" sz="1600" i="1" dirty="0" smtClean="0">
                <a:latin typeface="Cambria" pitchFamily="18" charset="0"/>
              </a:rPr>
              <a:t> </a:t>
            </a:r>
            <a:r>
              <a:rPr lang="en-US" sz="1600" i="1" dirty="0" err="1" smtClean="0">
                <a:latin typeface="Cambria" pitchFamily="18" charset="0"/>
              </a:rPr>
              <a:t>ước</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con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a:t>
            </a:r>
          </a:p>
        </p:txBody>
      </p:sp>
      <p:sp>
        <p:nvSpPr>
          <p:cNvPr id="6" name="TextBox 5"/>
          <p:cNvSpPr txBox="1"/>
          <p:nvPr/>
        </p:nvSpPr>
        <p:spPr>
          <a:xfrm>
            <a:off x="4191000" y="5562600"/>
            <a:ext cx="762000" cy="523220"/>
          </a:xfrm>
          <a:prstGeom prst="rect">
            <a:avLst/>
          </a:prstGeom>
          <a:noFill/>
        </p:spPr>
        <p:txBody>
          <a:bodyPr wrap="square" rtlCol="0">
            <a:spAutoFit/>
          </a:bodyPr>
          <a:lstStyle/>
          <a:p>
            <a:r>
              <a:rPr lang="en-US" sz="2800" i="1" dirty="0" err="1" smtClean="0">
                <a:latin typeface="Boopee" pitchFamily="2" charset="0"/>
              </a:rPr>
              <a:t>Hết</a:t>
            </a:r>
            <a:endParaRPr lang="en-US" sz="2800" dirty="0">
              <a:latin typeface="Boopee" pitchFamily="2" charset="0"/>
            </a:endParaRPr>
          </a:p>
        </p:txBody>
      </p:sp>
      <p:sp>
        <p:nvSpPr>
          <p:cNvPr id="7" name="TextBox 6"/>
          <p:cNvSpPr txBox="1"/>
          <p:nvPr/>
        </p:nvSpPr>
        <p:spPr>
          <a:xfrm>
            <a:off x="0" y="0"/>
            <a:ext cx="9144000" cy="1323439"/>
          </a:xfrm>
          <a:prstGeom prst="rect">
            <a:avLst/>
          </a:prstGeom>
          <a:noFill/>
        </p:spPr>
        <p:txBody>
          <a:bodyPr wrap="square" rtlCol="0">
            <a:spAutoFit/>
          </a:bodyPr>
          <a:lstStyle/>
          <a:p>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xong</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ôm</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lòng</a:t>
            </a:r>
            <a:r>
              <a:rPr lang="en-US" sz="1600" i="1" dirty="0" smtClean="0">
                <a:latin typeface="Cambria" pitchFamily="18" charset="0"/>
              </a:rPr>
              <a:t>, y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ôm</a:t>
            </a:r>
            <a:r>
              <a:rPr lang="en-US" sz="1600" i="1" dirty="0" smtClean="0">
                <a:latin typeface="Cambria" pitchFamily="18" charset="0"/>
              </a:rPr>
              <a:t> </a:t>
            </a:r>
            <a:r>
              <a:rPr lang="en-US" sz="1600" i="1" dirty="0" err="1" smtClean="0">
                <a:latin typeface="Cambria" pitchFamily="18" charset="0"/>
              </a:rPr>
              <a:t>ẵm</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sinh</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a:t>
            </a:r>
          </a:p>
          <a:p>
            <a:r>
              <a:rPr lang="en-US" sz="1600" i="1" dirty="0" smtClean="0">
                <a:latin typeface="Cambria" pitchFamily="18" charset="0"/>
              </a:rPr>
              <a:t>    - Con </a:t>
            </a:r>
            <a:r>
              <a:rPr lang="en-US" sz="1600" i="1" dirty="0" err="1" smtClean="0">
                <a:latin typeface="Cambria" pitchFamily="18" charset="0"/>
              </a:rPr>
              <a:t>ơi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mừng</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con </a:t>
            </a:r>
            <a:r>
              <a:rPr lang="en-US" sz="1600" i="1" dirty="0" err="1" smtClean="0">
                <a:latin typeface="Cambria" pitchFamily="18" charset="0"/>
              </a:rPr>
              <a:t>đã</a:t>
            </a:r>
            <a:r>
              <a:rPr lang="en-US" sz="1600" i="1" dirty="0" smtClean="0">
                <a:latin typeface="Cambria" pitchFamily="18" charset="0"/>
              </a:rPr>
              <a:t> qua </a:t>
            </a:r>
            <a:r>
              <a:rPr lang="en-US" sz="1600" i="1" dirty="0" err="1" smtClean="0">
                <a:latin typeface="Cambria" pitchFamily="18" charset="0"/>
              </a:rPr>
              <a:t>nhiều</a:t>
            </a:r>
            <a:r>
              <a:rPr lang="en-US" sz="1600" i="1" dirty="0" smtClean="0">
                <a:latin typeface="Cambria" pitchFamily="18" charset="0"/>
              </a:rPr>
              <a:t> </a:t>
            </a:r>
            <a:r>
              <a:rPr lang="en-US" sz="1600" i="1" dirty="0" err="1" smtClean="0">
                <a:latin typeface="Cambria" pitchFamily="18" charset="0"/>
              </a:rPr>
              <a:t>nỗi</a:t>
            </a:r>
            <a:r>
              <a:rPr lang="en-US" sz="1600" i="1" dirty="0" smtClean="0">
                <a:latin typeface="Cambria" pitchFamily="18" charset="0"/>
              </a:rPr>
              <a:t> </a:t>
            </a:r>
            <a:r>
              <a:rPr lang="en-US" sz="1600" i="1" dirty="0" err="1" smtClean="0">
                <a:latin typeface="Cambria" pitchFamily="18" charset="0"/>
              </a:rPr>
              <a:t>hiểm</a:t>
            </a:r>
            <a:r>
              <a:rPr lang="en-US" sz="1600" i="1" dirty="0" smtClean="0">
                <a:latin typeface="Cambria" pitchFamily="18" charset="0"/>
              </a:rPr>
              <a:t> </a:t>
            </a:r>
            <a:r>
              <a:rPr lang="en-US" sz="1600" i="1" dirty="0" err="1" smtClean="0">
                <a:latin typeface="Cambria" pitchFamily="18" charset="0"/>
              </a:rPr>
              <a:t>nguy</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trở</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mừng</a:t>
            </a:r>
            <a:r>
              <a:rPr lang="en-US" sz="1600" i="1" dirty="0" smtClean="0">
                <a:latin typeface="Cambria" pitchFamily="18" charset="0"/>
              </a:rPr>
              <a:t> </a:t>
            </a:r>
            <a:r>
              <a:rPr lang="en-US" sz="1600" i="1" dirty="0" err="1" smtClean="0">
                <a:latin typeface="Cambria" pitchFamily="18" charset="0"/>
              </a:rPr>
              <a:t>nhất</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con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rèn</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tấm</a:t>
            </a:r>
            <a:r>
              <a:rPr lang="en-US" sz="1600" i="1" dirty="0" smtClean="0">
                <a:latin typeface="Cambria" pitchFamily="18" charset="0"/>
              </a:rPr>
              <a:t> </a:t>
            </a:r>
            <a:r>
              <a:rPr lang="en-US" sz="1600" i="1" dirty="0" err="1" smtClean="0">
                <a:latin typeface="Cambria" pitchFamily="18" charset="0"/>
              </a:rPr>
              <a:t>lòng</a:t>
            </a:r>
            <a:r>
              <a:rPr lang="en-US" sz="1600" i="1" dirty="0" smtClean="0">
                <a:latin typeface="Cambria" pitchFamily="18" charset="0"/>
              </a:rPr>
              <a:t> </a:t>
            </a:r>
            <a:r>
              <a:rPr lang="en-US" sz="1600" i="1" dirty="0" err="1" smtClean="0">
                <a:latin typeface="Cambria" pitchFamily="18" charset="0"/>
              </a:rPr>
              <a:t>chín</a:t>
            </a:r>
            <a:r>
              <a:rPr lang="en-US" sz="1600" i="1" dirty="0" smtClean="0">
                <a:latin typeface="Cambria" pitchFamily="18" charset="0"/>
              </a:rPr>
              <a:t> </a:t>
            </a:r>
            <a:r>
              <a:rPr lang="en-US" sz="1600" i="1" dirty="0" err="1" smtClean="0">
                <a:latin typeface="Cambria" pitchFamily="18" charset="0"/>
              </a:rPr>
              <a:t>chắn</a:t>
            </a:r>
            <a:r>
              <a:rPr lang="en-US" sz="1600" i="1" dirty="0" smtClean="0">
                <a:latin typeface="Cambria" pitchFamily="18" charset="0"/>
              </a:rPr>
              <a:t> </a:t>
            </a:r>
            <a:r>
              <a:rPr lang="en-US" sz="1600" i="1" dirty="0" err="1" smtClean="0">
                <a:latin typeface="Cambria" pitchFamily="18" charset="0"/>
              </a:rPr>
              <a:t>thật</a:t>
            </a:r>
            <a:r>
              <a:rPr lang="en-US" sz="1600" i="1" dirty="0" smtClean="0">
                <a:latin typeface="Cambria" pitchFamily="18" charset="0"/>
              </a:rPr>
              <a:t> </a:t>
            </a:r>
            <a:r>
              <a:rPr lang="en-US" sz="1600" i="1" dirty="0" err="1" smtClean="0">
                <a:latin typeface="Cambria" pitchFamily="18" charset="0"/>
              </a:rPr>
              <a:t>đáng</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trai</a:t>
            </a:r>
            <a:r>
              <a:rPr lang="en-US" sz="1600" i="1" dirty="0" smtClean="0">
                <a:latin typeface="Cambria" pitchFamily="18" charset="0"/>
              </a:rPr>
              <a:t>.  </a:t>
            </a:r>
            <a:r>
              <a:rPr lang="en-US" sz="1600" i="1" dirty="0" err="1" smtClean="0">
                <a:latin typeface="Cambria" pitchFamily="18" charset="0"/>
              </a:rPr>
              <a:t>Bây</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con </a:t>
            </a:r>
            <a:r>
              <a:rPr lang="en-US" sz="1600" i="1" dirty="0" err="1" smtClean="0">
                <a:latin typeface="Cambria" pitchFamily="18" charset="0"/>
              </a:rPr>
              <a:t>muốn</a:t>
            </a:r>
            <a:r>
              <a:rPr lang="en-US" sz="1600" i="1" dirty="0" smtClean="0">
                <a:latin typeface="Cambria" pitchFamily="18" charset="0"/>
              </a:rPr>
              <a:t> ở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ngày</a:t>
            </a:r>
            <a:r>
              <a:rPr lang="en-US" sz="1600" i="1" dirty="0" smtClean="0">
                <a:latin typeface="Cambria" pitchFamily="18" charset="0"/>
              </a:rPr>
              <a:t> </a:t>
            </a:r>
            <a:r>
              <a:rPr lang="en-US" sz="1600" i="1" dirty="0" err="1" smtClean="0">
                <a:latin typeface="Cambria" pitchFamily="18" charset="0"/>
              </a:rPr>
              <a:t>với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con </a:t>
            </a:r>
            <a:r>
              <a:rPr lang="en-US" sz="1600" i="1" dirty="0" err="1" smtClean="0">
                <a:latin typeface="Cambria" pitchFamily="18" charset="0"/>
              </a:rPr>
              <a:t>đi</a:t>
            </a:r>
            <a:r>
              <a:rPr lang="en-US" sz="1600" i="1" dirty="0" smtClean="0">
                <a:latin typeface="Cambria" pitchFamily="18" charset="0"/>
              </a:rPr>
              <a:t> du </a:t>
            </a:r>
            <a:r>
              <a:rPr lang="en-US" sz="1600" i="1" dirty="0" err="1" smtClean="0">
                <a:latin typeface="Cambria" pitchFamily="18" charset="0"/>
              </a:rPr>
              <a:t>lịch</a:t>
            </a:r>
            <a:r>
              <a:rPr lang="en-US" sz="1600" i="1" dirty="0" smtClean="0">
                <a:latin typeface="Cambria" pitchFamily="18" charset="0"/>
              </a:rPr>
              <a:t> </a:t>
            </a:r>
            <a:r>
              <a:rPr lang="en-US" sz="1600" i="1" dirty="0" err="1" smtClean="0">
                <a:latin typeface="Cambria" pitchFamily="18" charset="0"/>
              </a:rPr>
              <a:t>xa</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bằng</a:t>
            </a:r>
            <a:r>
              <a:rPr lang="en-US" sz="1600" i="1" dirty="0" smtClean="0">
                <a:latin typeface="Cambria" pitchFamily="18" charset="0"/>
              </a:rPr>
              <a:t> </a:t>
            </a:r>
            <a:r>
              <a:rPr lang="en-US" sz="1600" i="1" dirty="0" err="1" smtClean="0">
                <a:latin typeface="Cambria" pitchFamily="18" charset="0"/>
              </a:rPr>
              <a:t>lòng</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áy</a:t>
            </a:r>
            <a:r>
              <a:rPr lang="en-US" sz="1600" i="1" dirty="0" smtClean="0">
                <a:latin typeface="Cambria" pitchFamily="18" charset="0"/>
              </a:rPr>
              <a:t> </a:t>
            </a:r>
            <a:r>
              <a:rPr lang="en-US" sz="1600" i="1" dirty="0" err="1" smtClean="0">
                <a:latin typeface="Cambria" pitchFamily="18" charset="0"/>
              </a:rPr>
              <a:t>náy</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con </a:t>
            </a:r>
            <a:r>
              <a:rPr lang="en-US" sz="1600" i="1" dirty="0" err="1" smtClean="0">
                <a:latin typeface="Cambria" pitchFamily="18" charset="0"/>
              </a:rPr>
              <a:t>đâu</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con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Con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khôn</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Mẹ</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lo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a:t>
            </a:r>
            <a:endParaRPr lang="en-US" sz="1600" i="1"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6" descr="http://cdn.orkin.com/images/crickets/crickets_188x166.jpg"/>
          <p:cNvPicPr>
            <a:picLocks noChangeAspect="1" noChangeArrowheads="1"/>
          </p:cNvPicPr>
          <p:nvPr/>
        </p:nvPicPr>
        <p:blipFill>
          <a:blip r:embed="rId2" cstate="print"/>
          <a:srcRect/>
          <a:stretch>
            <a:fillRect/>
          </a:stretch>
        </p:blipFill>
        <p:spPr bwMode="auto">
          <a:xfrm>
            <a:off x="0" y="4419600"/>
            <a:ext cx="1790700" cy="1581151"/>
          </a:xfrm>
          <a:prstGeom prst="rect">
            <a:avLst/>
          </a:prstGeom>
          <a:noFill/>
        </p:spPr>
      </p:pic>
      <p:pic>
        <p:nvPicPr>
          <p:cNvPr id="7" name="Picture 2" descr="http://t3.gstatic.com/images?q=tbn:ANd9GcS-Ewr6yEZi4iOFre9T3aTbBDdyvM6LGKUwX_UKPaDVbkw17ROofQ"/>
          <p:cNvPicPr>
            <a:picLocks noChangeAspect="1" noChangeArrowheads="1"/>
          </p:cNvPicPr>
          <p:nvPr/>
        </p:nvPicPr>
        <p:blipFill>
          <a:blip r:embed="rId3" cstate="print"/>
          <a:srcRect/>
          <a:stretch>
            <a:fillRect/>
          </a:stretch>
        </p:blipFill>
        <p:spPr bwMode="auto">
          <a:xfrm>
            <a:off x="6781800" y="1219200"/>
            <a:ext cx="2362200" cy="1943101"/>
          </a:xfrm>
          <a:prstGeom prst="rect">
            <a:avLst/>
          </a:prstGeom>
          <a:noFill/>
        </p:spPr>
      </p:pic>
      <p:sp>
        <p:nvSpPr>
          <p:cNvPr id="16387" name="Rectangle 3"/>
          <p:cNvSpPr>
            <a:spLocks noChangeArrowheads="1"/>
          </p:cNvSpPr>
          <p:nvPr/>
        </p:nvSpPr>
        <p:spPr bwMode="auto">
          <a:xfrm>
            <a:off x="0" y="1524000"/>
            <a:ext cx="6934200" cy="228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đêm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đã</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xuống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hẳn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cả</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xóm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chúng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các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bô</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lão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lụ</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khụ</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già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cốc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bỗng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nhiên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vui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tính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nấy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khỏi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đến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tụ</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hội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thật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đông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tận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giữa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bãi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trong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đêm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tối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mát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lạnh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cùng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uống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sương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đọng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ăn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cỏ</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ướt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những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gã</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tài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hoa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thì</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gảy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đàn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thổi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sáo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cùng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nhau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ca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hát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nhảy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múa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linh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đình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đến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tận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sáng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bạch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lúc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ông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mặt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trời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quen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thuộc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lại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nghiêm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trang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ló</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lên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đằng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đông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mới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tan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cuộc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về</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đấỵ</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Ngày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đêm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sớm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chiều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ngần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ấy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thứ</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việc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thứ</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chơi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Kể</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đời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được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như</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khá</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an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nhàn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nhưng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mới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đầu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còn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thấy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hay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hay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về</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sau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nhàm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dần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sz="1600" b="0" i="1" u="none" strike="noStrike" cap="none" normalizeH="0" baseline="0" dirty="0" smtClean="0">
              <a:ln>
                <a:noFill/>
              </a:ln>
              <a:solidFill>
                <a:schemeClr val="tx1"/>
              </a:solidFill>
              <a:effectLst/>
              <a:latin typeface="Cambria" pitchFamily="18" charset="0"/>
            </a:endParaRPr>
          </a:p>
        </p:txBody>
      </p:sp>
      <p:sp>
        <p:nvSpPr>
          <p:cNvPr id="9" name="TextBox 8"/>
          <p:cNvSpPr txBox="1"/>
          <p:nvPr/>
        </p:nvSpPr>
        <p:spPr>
          <a:xfrm>
            <a:off x="0" y="0"/>
            <a:ext cx="9067800" cy="1676400"/>
          </a:xfrm>
          <a:prstGeom prst="rect">
            <a:avLst/>
          </a:prstGeom>
          <a:noFill/>
        </p:spPr>
        <p:txBody>
          <a:bodyPr wrap="square" rtlCol="0">
            <a:noAutofit/>
          </a:bodyPr>
          <a:lstStyle/>
          <a:p>
            <a:pPr lvl="0" eaLnBrk="0" fontAlgn="base" hangingPunct="0">
              <a:spcBef>
                <a:spcPct val="0"/>
              </a:spcBef>
              <a:spcAft>
                <a:spcPct val="0"/>
              </a:spcAft>
            </a:pP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Ngày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vậy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suốt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buổi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chui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trong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cùng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hì</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hục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đất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làm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thành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cái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giường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ngủ</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sang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trọng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Rồi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biết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lo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xa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như</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các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cụ</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già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trong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họ</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dế</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đào</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hang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sâu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thành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hai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ngả</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làm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thành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những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con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đường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tắt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những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cửa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sau</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những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ngách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thượng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phòng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gặp</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nguy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hiểm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có</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thể</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thoát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thân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lối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khác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được</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sz="1600" b="0" i="1" u="none" strike="noStrike" cap="none" normalizeH="0" baseline="0" dirty="0" smtClean="0">
              <a:ln>
                <a:noFill/>
              </a:ln>
              <a:solidFill>
                <a:schemeClr val="tx1"/>
              </a:solidFill>
              <a:effectLst/>
              <a:latin typeface="Cambria" pitchFamily="18" charset="0"/>
            </a:endParaRPr>
          </a:p>
          <a:p>
            <a:pPr lvl="0" eaLnBrk="0" fontAlgn="base" hangingPunct="0">
              <a:spcBef>
                <a:spcPct val="0"/>
              </a:spcBef>
              <a:spcAft>
                <a:spcPct val="0"/>
              </a:spcAft>
            </a:pP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Chập</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tối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tôi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tạm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nghỉ</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tay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và</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đứng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ngoài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cửa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họp</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cùng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chị</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em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hàng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xóm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quanh</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bờ</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ruộng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vừa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gảy</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đàn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vừa</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hát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một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bài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hát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hoàng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hôn</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tạm</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biệt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ông</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mặt</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1600" b="0" i="1"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trời</a:t>
            </a:r>
            <a:r>
              <a:rPr kumimoji="0" lang="en-US"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sz="1600" b="0" i="1" u="none" strike="noStrike" cap="none" normalizeH="0" baseline="0" dirty="0" smtClean="0">
              <a:ln>
                <a:noFill/>
              </a:ln>
              <a:solidFill>
                <a:schemeClr val="tx1"/>
              </a:solidFill>
              <a:effectLst/>
              <a:latin typeface="Cambria" pitchFamily="18" charset="0"/>
            </a:endParaRPr>
          </a:p>
          <a:p>
            <a:endParaRPr lang="en-US" dirty="0"/>
          </a:p>
        </p:txBody>
      </p:sp>
      <p:sp>
        <p:nvSpPr>
          <p:cNvPr id="12" name="TextBox 11"/>
          <p:cNvSpPr txBox="1"/>
          <p:nvPr/>
        </p:nvSpPr>
        <p:spPr>
          <a:xfrm>
            <a:off x="1676400" y="3733800"/>
            <a:ext cx="7315200" cy="3046988"/>
          </a:xfrm>
          <a:prstGeom prst="rect">
            <a:avLst/>
          </a:prstGeom>
          <a:noFill/>
        </p:spPr>
        <p:txBody>
          <a:bodyPr wrap="square" rtlCol="0">
            <a:spAutoFit/>
          </a:bodyPr>
          <a:lstStyle/>
          <a:p>
            <a:r>
              <a:rPr lang="en-US" sz="1600" i="1" dirty="0" err="1" smtClean="0">
                <a:latin typeface="Cambria" pitchFamily="18" charset="0"/>
              </a:rPr>
              <a:t>Bởi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ăn</a:t>
            </a:r>
            <a:r>
              <a:rPr lang="en-US" sz="1600" i="1" dirty="0" smtClean="0">
                <a:latin typeface="Cambria" pitchFamily="18" charset="0"/>
              </a:rPr>
              <a:t> </a:t>
            </a:r>
            <a:r>
              <a:rPr lang="en-US" sz="1600" i="1" dirty="0" err="1" smtClean="0">
                <a:latin typeface="Cambria" pitchFamily="18" charset="0"/>
              </a:rPr>
              <a:t>uống</a:t>
            </a:r>
            <a:r>
              <a:rPr lang="en-US" sz="1600" i="1" dirty="0" smtClean="0">
                <a:latin typeface="Cambria" pitchFamily="18" charset="0"/>
              </a:rPr>
              <a:t> </a:t>
            </a:r>
            <a:r>
              <a:rPr lang="en-US" sz="1600" i="1" dirty="0" err="1" smtClean="0">
                <a:latin typeface="Cambria" pitchFamily="18" charset="0"/>
              </a:rPr>
              <a:t>điều</a:t>
            </a:r>
            <a:r>
              <a:rPr lang="en-US" sz="1600" i="1" dirty="0" smtClean="0">
                <a:latin typeface="Cambria" pitchFamily="18" charset="0"/>
              </a:rPr>
              <a:t> </a:t>
            </a:r>
            <a:r>
              <a:rPr lang="en-US" sz="1600" i="1" dirty="0" err="1" smtClean="0">
                <a:latin typeface="Cambria" pitchFamily="18" charset="0"/>
              </a:rPr>
              <a:t>độ</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việc</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chừng</a:t>
            </a:r>
            <a:r>
              <a:rPr lang="en-US" sz="1600" i="1" dirty="0" smtClean="0">
                <a:latin typeface="Cambria" pitchFamily="18" charset="0"/>
              </a:rPr>
              <a:t> </a:t>
            </a:r>
            <a:r>
              <a:rPr lang="en-US" sz="1600" i="1" dirty="0" err="1" smtClean="0">
                <a:latin typeface="Cambria" pitchFamily="18" charset="0"/>
              </a:rPr>
              <a:t>mực</a:t>
            </a:r>
            <a:r>
              <a:rPr lang="en-US" sz="1600" i="1" dirty="0" smtClean="0">
                <a:latin typeface="Cambria" pitchFamily="18" charset="0"/>
              </a:rPr>
              <a:t> </a:t>
            </a:r>
            <a:r>
              <a:rPr lang="en-US" sz="1600" i="1" dirty="0" err="1" smtClean="0">
                <a:latin typeface="Cambria" pitchFamily="18" charset="0"/>
              </a:rPr>
              <a:t>nên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chóng</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lâu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trở</a:t>
            </a:r>
            <a:r>
              <a:rPr lang="en-US" sz="1600" i="1" dirty="0" smtClean="0">
                <a:latin typeface="Cambria" pitchFamily="18" charset="0"/>
              </a:rPr>
              <a:t> </a:t>
            </a:r>
            <a:r>
              <a:rPr lang="en-US" sz="1600" i="1" dirty="0" err="1" smtClean="0">
                <a:latin typeface="Cambria" pitchFamily="18" charset="0"/>
              </a:rPr>
              <a:t>thành</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chàng</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thanh</a:t>
            </a:r>
            <a:r>
              <a:rPr lang="en-US" sz="1600" i="1" dirty="0" smtClean="0">
                <a:latin typeface="Cambria" pitchFamily="18" charset="0"/>
              </a:rPr>
              <a:t> </a:t>
            </a:r>
            <a:r>
              <a:rPr lang="en-US" sz="1600" i="1" dirty="0" err="1" smtClean="0">
                <a:latin typeface="Cambria" pitchFamily="18" charset="0"/>
              </a:rPr>
              <a:t>niên</a:t>
            </a:r>
            <a:r>
              <a:rPr lang="en-US" sz="1600" i="1" dirty="0" smtClean="0">
                <a:latin typeface="Cambria" pitchFamily="18" charset="0"/>
              </a:rPr>
              <a:t> </a:t>
            </a:r>
            <a:r>
              <a:rPr lang="en-US" sz="1600" i="1" dirty="0" err="1" smtClean="0">
                <a:latin typeface="Cambria" pitchFamily="18" charset="0"/>
              </a:rPr>
              <a:t>cường</a:t>
            </a:r>
            <a:r>
              <a:rPr lang="en-US" sz="1600" i="1" dirty="0" smtClean="0">
                <a:latin typeface="Cambria" pitchFamily="18" charset="0"/>
              </a:rPr>
              <a:t> </a:t>
            </a:r>
            <a:r>
              <a:rPr lang="en-US" sz="1600" i="1" dirty="0" err="1" smtClean="0">
                <a:latin typeface="Cambria" pitchFamily="18" charset="0"/>
              </a:rPr>
              <a:t>tráng</a:t>
            </a:r>
            <a:r>
              <a:rPr lang="en-US" sz="1600" i="1" dirty="0" smtClean="0">
                <a:latin typeface="Cambria" pitchFamily="18" charset="0"/>
              </a:rPr>
              <a:t>.  </a:t>
            </a:r>
            <a:r>
              <a:rPr lang="en-US" sz="1600" i="1" dirty="0" err="1" smtClean="0">
                <a:latin typeface="Cambria" pitchFamily="18" charset="0"/>
              </a:rPr>
              <a:t>Ðôi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mẫm</a:t>
            </a:r>
            <a:r>
              <a:rPr lang="en-US" sz="1600" i="1" dirty="0" smtClean="0">
                <a:latin typeface="Cambria" pitchFamily="18" charset="0"/>
              </a:rPr>
              <a:t> </a:t>
            </a:r>
            <a:r>
              <a:rPr lang="en-US" sz="1600" i="1" dirty="0" err="1" smtClean="0">
                <a:latin typeface="Cambria" pitchFamily="18" charset="0"/>
              </a:rPr>
              <a:t>bóng</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vuốt</a:t>
            </a:r>
            <a:r>
              <a:rPr lang="en-US" sz="1600" i="1" dirty="0" smtClean="0">
                <a:latin typeface="Cambria" pitchFamily="18" charset="0"/>
              </a:rPr>
              <a:t> ở </a:t>
            </a:r>
            <a:r>
              <a:rPr lang="en-US" sz="1600" i="1" dirty="0" err="1" smtClean="0">
                <a:latin typeface="Cambria" pitchFamily="18" charset="0"/>
              </a:rPr>
              <a:t>chân</a:t>
            </a:r>
            <a:r>
              <a:rPr lang="en-US" sz="1600" i="1" dirty="0" smtClean="0">
                <a:latin typeface="Cambria" pitchFamily="18" charset="0"/>
              </a:rPr>
              <a:t>, ở </a:t>
            </a:r>
            <a:r>
              <a:rPr lang="en-US" sz="1600" i="1" dirty="0" err="1" smtClean="0">
                <a:latin typeface="Cambria" pitchFamily="18" charset="0"/>
              </a:rPr>
              <a:t>khoeo</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cứng</a:t>
            </a:r>
            <a:r>
              <a:rPr lang="en-US" sz="1600" i="1" dirty="0" smtClean="0">
                <a:latin typeface="Cambria" pitchFamily="18" charset="0"/>
              </a:rPr>
              <a:t> </a:t>
            </a:r>
            <a:r>
              <a:rPr lang="en-US" sz="1600" i="1" dirty="0" err="1" smtClean="0">
                <a:latin typeface="Cambria" pitchFamily="18" charset="0"/>
              </a:rPr>
              <a:t>dần</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nhọn</a:t>
            </a:r>
            <a:r>
              <a:rPr lang="en-US" sz="1600" i="1" dirty="0" smtClean="0">
                <a:latin typeface="Cambria" pitchFamily="18" charset="0"/>
              </a:rPr>
              <a:t> </a:t>
            </a:r>
            <a:r>
              <a:rPr lang="en-US" sz="1600" i="1" dirty="0" err="1" smtClean="0">
                <a:latin typeface="Cambria" pitchFamily="18" charset="0"/>
              </a:rPr>
              <a:t>hoắt</a:t>
            </a:r>
            <a:r>
              <a:rPr lang="en-US" sz="1600" i="1" dirty="0" smtClean="0">
                <a:latin typeface="Cambria" pitchFamily="18" charset="0"/>
              </a:rPr>
              <a:t>.  </a:t>
            </a:r>
            <a:r>
              <a:rPr lang="en-US" sz="1600" i="1" dirty="0" err="1" smtClean="0">
                <a:latin typeface="Cambria" pitchFamily="18" charset="0"/>
              </a:rPr>
              <a:t>Thỉnh</a:t>
            </a:r>
            <a:r>
              <a:rPr lang="en-US" sz="1600" i="1" dirty="0" smtClean="0">
                <a:latin typeface="Cambria" pitchFamily="18" charset="0"/>
              </a:rPr>
              <a:t> </a:t>
            </a:r>
            <a:r>
              <a:rPr lang="en-US" sz="1600" i="1" dirty="0" err="1" smtClean="0">
                <a:latin typeface="Cambria" pitchFamily="18" charset="0"/>
              </a:rPr>
              <a:t>thoảng</a:t>
            </a:r>
            <a:r>
              <a:rPr lang="en-US" sz="1600" i="1" dirty="0" smtClean="0">
                <a:latin typeface="Cambria" pitchFamily="18" charset="0"/>
              </a:rPr>
              <a:t>, </a:t>
            </a:r>
            <a:r>
              <a:rPr lang="en-US" sz="1600" i="1" dirty="0" err="1" smtClean="0">
                <a:latin typeface="Cambria" pitchFamily="18" charset="0"/>
              </a:rPr>
              <a:t>muốn</a:t>
            </a:r>
            <a:r>
              <a:rPr lang="en-US" sz="1600" i="1" dirty="0" smtClean="0">
                <a:latin typeface="Cambria" pitchFamily="18" charset="0"/>
              </a:rPr>
              <a:t> </a:t>
            </a:r>
            <a:r>
              <a:rPr lang="en-US" sz="1600" i="1" dirty="0" err="1" smtClean="0">
                <a:latin typeface="Cambria" pitchFamily="18" charset="0"/>
              </a:rPr>
              <a:t>thử</a:t>
            </a:r>
            <a:r>
              <a:rPr lang="en-US" sz="1600" i="1" dirty="0" smtClean="0">
                <a:latin typeface="Cambria" pitchFamily="18" charset="0"/>
              </a:rPr>
              <a:t> </a:t>
            </a:r>
            <a:r>
              <a:rPr lang="en-US" sz="1600" i="1" dirty="0" err="1" smtClean="0">
                <a:latin typeface="Cambria" pitchFamily="18" charset="0"/>
              </a:rPr>
              <a:t>sự</a:t>
            </a:r>
            <a:r>
              <a:rPr lang="en-US" sz="1600" i="1" dirty="0" smtClean="0">
                <a:latin typeface="Cambria" pitchFamily="18" charset="0"/>
              </a:rPr>
              <a:t> </a:t>
            </a:r>
            <a:r>
              <a:rPr lang="en-US" sz="1600" i="1" dirty="0" err="1" smtClean="0">
                <a:latin typeface="Cambria" pitchFamily="18" charset="0"/>
              </a:rPr>
              <a:t>lợi</a:t>
            </a:r>
            <a:r>
              <a:rPr lang="en-US" sz="1600" i="1" dirty="0" smtClean="0">
                <a:latin typeface="Cambria" pitchFamily="18" charset="0"/>
              </a:rPr>
              <a:t> </a:t>
            </a:r>
            <a:r>
              <a:rPr lang="en-US" sz="1600" i="1" dirty="0" err="1" smtClean="0">
                <a:latin typeface="Cambria" pitchFamily="18" charset="0"/>
              </a:rPr>
              <a:t>hại</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chiếc</a:t>
            </a:r>
            <a:r>
              <a:rPr lang="en-US" sz="1600" i="1" dirty="0" smtClean="0">
                <a:latin typeface="Cambria" pitchFamily="18" charset="0"/>
              </a:rPr>
              <a:t> </a:t>
            </a:r>
            <a:r>
              <a:rPr lang="en-US" sz="1600" i="1" dirty="0" err="1" smtClean="0">
                <a:latin typeface="Cambria" pitchFamily="18" charset="0"/>
              </a:rPr>
              <a:t>vuốt</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co </a:t>
            </a:r>
            <a:r>
              <a:rPr lang="en-US" sz="1600" i="1" dirty="0" err="1" smtClean="0">
                <a:latin typeface="Cambria" pitchFamily="18" charset="0"/>
              </a:rPr>
              <a:t>cẳng</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đạp</a:t>
            </a:r>
            <a:r>
              <a:rPr lang="en-US" sz="1600" i="1" dirty="0" smtClean="0">
                <a:latin typeface="Cambria" pitchFamily="18" charset="0"/>
              </a:rPr>
              <a:t> </a:t>
            </a:r>
            <a:r>
              <a:rPr lang="en-US" sz="1600" i="1" dirty="0" err="1" smtClean="0">
                <a:latin typeface="Cambria" pitchFamily="18" charset="0"/>
              </a:rPr>
              <a:t>phanh</a:t>
            </a:r>
            <a:r>
              <a:rPr lang="en-US" sz="1600" i="1" dirty="0" smtClean="0">
                <a:latin typeface="Cambria" pitchFamily="18" charset="0"/>
              </a:rPr>
              <a:t> </a:t>
            </a:r>
            <a:r>
              <a:rPr lang="en-US" sz="1600" i="1" dirty="0" err="1" smtClean="0">
                <a:latin typeface="Cambria" pitchFamily="18" charset="0"/>
              </a:rPr>
              <a:t>phách</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ngọn</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ngọn</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ngã</a:t>
            </a:r>
            <a:r>
              <a:rPr lang="en-US" sz="1600" i="1" dirty="0" smtClean="0">
                <a:latin typeface="Cambria" pitchFamily="18" charset="0"/>
              </a:rPr>
              <a:t> </a:t>
            </a:r>
            <a:r>
              <a:rPr lang="en-US" sz="1600" i="1" dirty="0" err="1" smtClean="0">
                <a:latin typeface="Cambria" pitchFamily="18" charset="0"/>
              </a:rPr>
              <a:t>rạp</a:t>
            </a:r>
            <a:r>
              <a:rPr lang="en-US" sz="1600" i="1" dirty="0" smtClean="0">
                <a:latin typeface="Cambria" pitchFamily="18" charset="0"/>
              </a:rPr>
              <a:t> y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nhát</a:t>
            </a:r>
            <a:r>
              <a:rPr lang="en-US" sz="1600" i="1" dirty="0" smtClean="0">
                <a:latin typeface="Cambria" pitchFamily="18" charset="0"/>
              </a:rPr>
              <a:t> </a:t>
            </a:r>
            <a:r>
              <a:rPr lang="en-US" sz="1600" i="1" dirty="0" err="1" smtClean="0">
                <a:latin typeface="Cambria" pitchFamily="18" charset="0"/>
              </a:rPr>
              <a:t>dao</a:t>
            </a:r>
            <a:r>
              <a:rPr lang="en-US" sz="1600" i="1" dirty="0" smtClean="0">
                <a:latin typeface="Cambria" pitchFamily="18" charset="0"/>
              </a:rPr>
              <a:t> </a:t>
            </a:r>
            <a:r>
              <a:rPr lang="en-US" sz="1600" i="1" dirty="0" err="1" smtClean="0">
                <a:latin typeface="Cambria" pitchFamily="18" charset="0"/>
              </a:rPr>
              <a:t>vừa</a:t>
            </a:r>
            <a:r>
              <a:rPr lang="en-US" sz="1600" i="1" dirty="0" smtClean="0">
                <a:latin typeface="Cambria" pitchFamily="18" charset="0"/>
              </a:rPr>
              <a:t> </a:t>
            </a:r>
            <a:r>
              <a:rPr lang="en-US" sz="1600" i="1" dirty="0" err="1" smtClean="0">
                <a:latin typeface="Cambria" pitchFamily="18" charset="0"/>
              </a:rPr>
              <a:t>lia</a:t>
            </a:r>
            <a:r>
              <a:rPr lang="en-US" sz="1600" i="1" dirty="0" smtClean="0">
                <a:latin typeface="Cambria" pitchFamily="18" charset="0"/>
              </a:rPr>
              <a:t> qua.  </a:t>
            </a:r>
            <a:r>
              <a:rPr lang="en-US" sz="1600" i="1" dirty="0" err="1" smtClean="0">
                <a:latin typeface="Cambria" pitchFamily="18" charset="0"/>
              </a:rPr>
              <a:t>Ðôi</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kia</a:t>
            </a:r>
            <a:r>
              <a:rPr lang="en-US" sz="1600" i="1" dirty="0" smtClean="0">
                <a:latin typeface="Cambria" pitchFamily="18" charset="0"/>
              </a:rPr>
              <a:t> </a:t>
            </a:r>
            <a:r>
              <a:rPr lang="en-US" sz="1600" i="1" dirty="0" err="1" smtClean="0">
                <a:latin typeface="Cambria" pitchFamily="18" charset="0"/>
              </a:rPr>
              <a:t>ngắn</a:t>
            </a:r>
            <a:r>
              <a:rPr lang="en-US" sz="1600" i="1" dirty="0" smtClean="0">
                <a:latin typeface="Cambria" pitchFamily="18" charset="0"/>
              </a:rPr>
              <a:t> </a:t>
            </a:r>
            <a:r>
              <a:rPr lang="en-US" sz="1600" i="1" dirty="0" err="1" smtClean="0">
                <a:latin typeface="Cambria" pitchFamily="18" charset="0"/>
              </a:rPr>
              <a:t>hủn</a:t>
            </a:r>
            <a:r>
              <a:rPr lang="en-US" sz="1600" i="1" dirty="0" smtClean="0">
                <a:latin typeface="Cambria" pitchFamily="18" charset="0"/>
              </a:rPr>
              <a:t> </a:t>
            </a:r>
            <a:r>
              <a:rPr lang="en-US" sz="1600" i="1" dirty="0" err="1" smtClean="0">
                <a:latin typeface="Cambria" pitchFamily="18" charset="0"/>
              </a:rPr>
              <a:t>hoẳn</a:t>
            </a:r>
            <a:r>
              <a:rPr lang="en-US" sz="1600" i="1" dirty="0" smtClean="0">
                <a:latin typeface="Cambria" pitchFamily="18" charset="0"/>
              </a:rPr>
              <a:t> </a:t>
            </a:r>
            <a:r>
              <a:rPr lang="en-US" sz="1600" i="1" dirty="0" err="1" smtClean="0">
                <a:latin typeface="Cambria" pitchFamily="18" charset="0"/>
              </a:rPr>
              <a:t>bây</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thành</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áo</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kín</a:t>
            </a:r>
            <a:r>
              <a:rPr lang="en-US" sz="1600" i="1" dirty="0" smtClean="0">
                <a:latin typeface="Cambria" pitchFamily="18" charset="0"/>
              </a:rPr>
              <a:t> </a:t>
            </a:r>
            <a:r>
              <a:rPr lang="en-US" sz="1600" i="1" dirty="0" err="1" smtClean="0">
                <a:latin typeface="Cambria" pitchFamily="18" charset="0"/>
              </a:rPr>
              <a:t>tận</a:t>
            </a:r>
            <a:r>
              <a:rPr lang="en-US" sz="1600" i="1" dirty="0" smtClean="0">
                <a:latin typeface="Cambria" pitchFamily="18" charset="0"/>
              </a:rPr>
              <a:t> </a:t>
            </a:r>
            <a:r>
              <a:rPr lang="en-US" sz="1600" i="1" dirty="0" err="1" smtClean="0">
                <a:latin typeface="Cambria" pitchFamily="18" charset="0"/>
              </a:rPr>
              <a:t>đuôi</a:t>
            </a:r>
            <a:r>
              <a:rPr lang="en-US" sz="1600" i="1" dirty="0" smtClean="0">
                <a:latin typeface="Cambria" pitchFamily="18" charset="0"/>
              </a:rPr>
              <a:t>.  </a:t>
            </a:r>
            <a:r>
              <a:rPr lang="en-US" sz="1600" i="1" dirty="0" err="1" smtClean="0">
                <a:latin typeface="Cambria" pitchFamily="18" charset="0"/>
              </a:rPr>
              <a:t>Mỗi</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vù</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phành</a:t>
            </a:r>
            <a:r>
              <a:rPr lang="en-US" sz="1600" i="1" dirty="0" smtClean="0">
                <a:latin typeface="Cambria" pitchFamily="18" charset="0"/>
              </a:rPr>
              <a:t> </a:t>
            </a:r>
            <a:r>
              <a:rPr lang="en-US" sz="1600" i="1" dirty="0" err="1" smtClean="0">
                <a:latin typeface="Cambria" pitchFamily="18" charset="0"/>
              </a:rPr>
              <a:t>phạch</a:t>
            </a:r>
            <a:r>
              <a:rPr lang="en-US" sz="1600" i="1" dirty="0" smtClean="0">
                <a:latin typeface="Cambria" pitchFamily="18" charset="0"/>
              </a:rPr>
              <a:t> </a:t>
            </a:r>
            <a:r>
              <a:rPr lang="en-US" sz="1600" i="1" dirty="0" err="1" smtClean="0">
                <a:latin typeface="Cambria" pitchFamily="18" charset="0"/>
              </a:rPr>
              <a:t>giòn</a:t>
            </a:r>
            <a:r>
              <a:rPr lang="en-US" sz="1600" i="1" dirty="0" smtClean="0">
                <a:latin typeface="Cambria" pitchFamily="18" charset="0"/>
              </a:rPr>
              <a:t> </a:t>
            </a:r>
            <a:r>
              <a:rPr lang="en-US" sz="1600" i="1" dirty="0" err="1" smtClean="0">
                <a:latin typeface="Cambria" pitchFamily="18" charset="0"/>
              </a:rPr>
              <a:t>giã</a:t>
            </a:r>
            <a:r>
              <a:rPr lang="en-US" sz="1600" i="1" dirty="0" smtClean="0">
                <a:latin typeface="Cambria" pitchFamily="18" charset="0"/>
              </a:rPr>
              <a:t>.  </a:t>
            </a:r>
            <a:r>
              <a:rPr lang="en-US" sz="1600" i="1" dirty="0" err="1" smtClean="0">
                <a:latin typeface="Cambria" pitchFamily="18" charset="0"/>
              </a:rPr>
              <a:t>Lúc</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bách</a:t>
            </a:r>
            <a:r>
              <a:rPr lang="en-US" sz="1600" i="1" dirty="0" smtClean="0">
                <a:latin typeface="Cambria" pitchFamily="18" charset="0"/>
              </a:rPr>
              <a:t> </a:t>
            </a:r>
            <a:r>
              <a:rPr lang="en-US" sz="1600" i="1" dirty="0" err="1" smtClean="0">
                <a:latin typeface="Cambria" pitchFamily="18" charset="0"/>
              </a:rPr>
              <a:t>bộ</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người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rung </a:t>
            </a:r>
            <a:r>
              <a:rPr lang="en-US" sz="1600" i="1" dirty="0" err="1" smtClean="0">
                <a:latin typeface="Cambria" pitchFamily="18" charset="0"/>
              </a:rPr>
              <a:t>rinh</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màu</a:t>
            </a:r>
            <a:r>
              <a:rPr lang="en-US" sz="1600" i="1" dirty="0" smtClean="0">
                <a:latin typeface="Cambria" pitchFamily="18" charset="0"/>
              </a:rPr>
              <a:t> </a:t>
            </a:r>
            <a:r>
              <a:rPr lang="en-US" sz="1600" i="1" dirty="0" err="1" smtClean="0">
                <a:latin typeface="Cambria" pitchFamily="18" charset="0"/>
              </a:rPr>
              <a:t>nâu</a:t>
            </a:r>
            <a:r>
              <a:rPr lang="en-US" sz="1600" i="1" dirty="0" smtClean="0">
                <a:latin typeface="Cambria" pitchFamily="18" charset="0"/>
              </a:rPr>
              <a:t> </a:t>
            </a:r>
            <a:r>
              <a:rPr lang="en-US" sz="1600" i="1" dirty="0" err="1" smtClean="0">
                <a:latin typeface="Cambria" pitchFamily="18" charset="0"/>
              </a:rPr>
              <a:t>bóng</a:t>
            </a:r>
            <a:r>
              <a:rPr lang="en-US" sz="1600" i="1" dirty="0" smtClean="0">
                <a:latin typeface="Cambria" pitchFamily="18" charset="0"/>
              </a:rPr>
              <a:t> </a:t>
            </a:r>
            <a:r>
              <a:rPr lang="en-US" sz="1600" i="1" dirty="0" err="1" smtClean="0">
                <a:latin typeface="Cambria" pitchFamily="18" charset="0"/>
              </a:rPr>
              <a:t>mờ</a:t>
            </a:r>
            <a:r>
              <a:rPr lang="en-US" sz="1600" i="1" dirty="0" smtClean="0">
                <a:latin typeface="Cambria" pitchFamily="18" charset="0"/>
              </a:rPr>
              <a:t> </a:t>
            </a:r>
            <a:r>
              <a:rPr lang="en-US" sz="1600" i="1" dirty="0" err="1" smtClean="0">
                <a:latin typeface="Cambria" pitchFamily="18" charset="0"/>
              </a:rPr>
              <a:t>soi</a:t>
            </a:r>
            <a:r>
              <a:rPr lang="en-US" sz="1600" i="1" dirty="0" smtClean="0">
                <a:latin typeface="Cambria" pitchFamily="18" charset="0"/>
              </a:rPr>
              <a:t> </a:t>
            </a:r>
            <a:r>
              <a:rPr lang="en-US" sz="1600" i="1" dirty="0" err="1" smtClean="0">
                <a:latin typeface="Cambria" pitchFamily="18" charset="0"/>
              </a:rPr>
              <a:t>gương</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ưa</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Ðầu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to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nổi</a:t>
            </a:r>
            <a:r>
              <a:rPr lang="en-US" sz="1600" i="1" dirty="0" smtClean="0">
                <a:latin typeface="Cambria" pitchFamily="18" charset="0"/>
              </a:rPr>
              <a:t> </a:t>
            </a:r>
            <a:r>
              <a:rPr lang="en-US" sz="1600" i="1" dirty="0" err="1" smtClean="0">
                <a:latin typeface="Cambria" pitchFamily="18" charset="0"/>
              </a:rPr>
              <a:t>từng</a:t>
            </a:r>
            <a:r>
              <a:rPr lang="en-US" sz="1600" i="1" dirty="0" smtClean="0">
                <a:latin typeface="Cambria" pitchFamily="18" charset="0"/>
              </a:rPr>
              <a:t> </a:t>
            </a:r>
            <a:r>
              <a:rPr lang="en-US" sz="1600" i="1" dirty="0" err="1" smtClean="0">
                <a:latin typeface="Cambria" pitchFamily="18" charset="0"/>
              </a:rPr>
              <a:t>tảng</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bướng</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răng</a:t>
            </a:r>
            <a:r>
              <a:rPr lang="en-US" sz="1600" i="1" dirty="0" smtClean="0">
                <a:latin typeface="Cambria" pitchFamily="18" charset="0"/>
              </a:rPr>
              <a:t> </a:t>
            </a:r>
            <a:r>
              <a:rPr lang="en-US" sz="1600" i="1" dirty="0" err="1" smtClean="0">
                <a:latin typeface="Cambria" pitchFamily="18" charset="0"/>
              </a:rPr>
              <a:t>đen</a:t>
            </a:r>
            <a:r>
              <a:rPr lang="en-US" sz="1600" i="1" dirty="0" smtClean="0">
                <a:latin typeface="Cambria" pitchFamily="18" charset="0"/>
              </a:rPr>
              <a:t> </a:t>
            </a:r>
            <a:r>
              <a:rPr lang="en-US" sz="1600" i="1" dirty="0" err="1" smtClean="0">
                <a:latin typeface="Cambria" pitchFamily="18" charset="0"/>
              </a:rPr>
              <a:t>nhánh</a:t>
            </a:r>
            <a:r>
              <a:rPr lang="en-US" sz="1600" i="1" dirty="0" smtClean="0">
                <a:latin typeface="Cambria" pitchFamily="18" charset="0"/>
              </a:rPr>
              <a:t> </a:t>
            </a:r>
            <a:r>
              <a:rPr lang="en-US" sz="1600" i="1" dirty="0" err="1" smtClean="0">
                <a:latin typeface="Cambria" pitchFamily="18" charset="0"/>
              </a:rPr>
              <a:t>lúc</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nhai</a:t>
            </a:r>
            <a:r>
              <a:rPr lang="en-US" sz="1600" i="1" dirty="0" smtClean="0">
                <a:latin typeface="Cambria" pitchFamily="18" charset="0"/>
              </a:rPr>
              <a:t> </a:t>
            </a:r>
            <a:r>
              <a:rPr lang="en-US" sz="1600" i="1" dirty="0" err="1" smtClean="0">
                <a:latin typeface="Cambria" pitchFamily="18" charset="0"/>
              </a:rPr>
              <a:t>ngoàm</a:t>
            </a:r>
            <a:r>
              <a:rPr lang="en-US" sz="1600" i="1" dirty="0" smtClean="0">
                <a:latin typeface="Cambria" pitchFamily="18" charset="0"/>
              </a:rPr>
              <a:t> </a:t>
            </a:r>
            <a:r>
              <a:rPr lang="en-US" sz="1600" i="1" dirty="0" err="1" smtClean="0">
                <a:latin typeface="Cambria" pitchFamily="18" charset="0"/>
              </a:rPr>
              <a:t>ngoạp</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lưỡi</a:t>
            </a:r>
            <a:r>
              <a:rPr lang="en-US" sz="1600" i="1" dirty="0" smtClean="0">
                <a:latin typeface="Cambria" pitchFamily="18" charset="0"/>
              </a:rPr>
              <a:t> </a:t>
            </a:r>
            <a:r>
              <a:rPr lang="en-US" sz="1600" i="1" dirty="0" err="1" smtClean="0">
                <a:latin typeface="Cambria" pitchFamily="18" charset="0"/>
              </a:rPr>
              <a:t>liềm</a:t>
            </a:r>
            <a:r>
              <a:rPr lang="en-US" sz="1600" i="1" dirty="0" smtClean="0">
                <a:latin typeface="Cambria" pitchFamily="18" charset="0"/>
              </a:rPr>
              <a:t> </a:t>
            </a:r>
            <a:r>
              <a:rPr lang="en-US" sz="1600" i="1" dirty="0" err="1" smtClean="0">
                <a:latin typeface="Cambria" pitchFamily="18" charset="0"/>
              </a:rPr>
              <a:t>máy</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việc</a:t>
            </a:r>
            <a:r>
              <a:rPr lang="en-US" sz="1600" i="1" dirty="0" smtClean="0">
                <a:latin typeface="Cambria" pitchFamily="18" charset="0"/>
              </a:rPr>
              <a:t>.  </a:t>
            </a:r>
            <a:r>
              <a:rPr lang="en-US" sz="1600" i="1" dirty="0" err="1" smtClean="0">
                <a:latin typeface="Cambria" pitchFamily="18" charset="0"/>
              </a:rPr>
              <a:t>Sợi</a:t>
            </a:r>
            <a:r>
              <a:rPr lang="en-US" sz="1600" i="1" dirty="0" smtClean="0">
                <a:latin typeface="Cambria" pitchFamily="18" charset="0"/>
              </a:rPr>
              <a:t> </a:t>
            </a:r>
            <a:r>
              <a:rPr lang="en-US" sz="1600" i="1" dirty="0" err="1" smtClean="0">
                <a:latin typeface="Cambria" pitchFamily="18" charset="0"/>
              </a:rPr>
              <a:t>râu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uốn</a:t>
            </a:r>
            <a:r>
              <a:rPr lang="en-US" sz="1600" i="1" dirty="0" smtClean="0">
                <a:latin typeface="Cambria" pitchFamily="18" charset="0"/>
              </a:rPr>
              <a:t> cong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vẻ</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đỗi</a:t>
            </a:r>
            <a:r>
              <a:rPr lang="en-US" sz="1600" i="1" dirty="0" smtClean="0">
                <a:latin typeface="Cambria" pitchFamily="18" charset="0"/>
              </a:rPr>
              <a:t> </a:t>
            </a:r>
            <a:r>
              <a:rPr lang="en-US" sz="1600" i="1" dirty="0" err="1" smtClean="0">
                <a:latin typeface="Cambria" pitchFamily="18" charset="0"/>
              </a:rPr>
              <a:t>hùng</a:t>
            </a:r>
            <a:r>
              <a:rPr lang="en-US" sz="1600" i="1" dirty="0" smtClean="0">
                <a:latin typeface="Cambria" pitchFamily="18" charset="0"/>
              </a:rPr>
              <a:t> </a:t>
            </a:r>
            <a:r>
              <a:rPr lang="en-US" sz="1600" i="1" dirty="0" err="1" smtClean="0">
                <a:latin typeface="Cambria" pitchFamily="18" charset="0"/>
              </a:rPr>
              <a:t>dũng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lấy</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hãnh</a:t>
            </a:r>
            <a:r>
              <a:rPr lang="en-US" sz="1600" i="1" dirty="0" smtClean="0">
                <a:latin typeface="Cambria" pitchFamily="18" charset="0"/>
              </a:rPr>
              <a:t> </a:t>
            </a:r>
            <a:r>
              <a:rPr lang="en-US" sz="1600" i="1" dirty="0" err="1" smtClean="0">
                <a:latin typeface="Cambria" pitchFamily="18" charset="0"/>
              </a:rPr>
              <a:t>diện</a:t>
            </a:r>
            <a:r>
              <a:rPr lang="en-US" sz="1600" i="1" dirty="0" smtClean="0">
                <a:latin typeface="Cambria" pitchFamily="18" charset="0"/>
              </a:rPr>
              <a:t> </a:t>
            </a:r>
            <a:r>
              <a:rPr lang="en-US" sz="1600" i="1" dirty="0" err="1" smtClean="0">
                <a:latin typeface="Cambria" pitchFamily="18" charset="0"/>
              </a:rPr>
              <a:t>với</a:t>
            </a:r>
            <a:r>
              <a:rPr lang="en-US" sz="1600" i="1" dirty="0" smtClean="0">
                <a:latin typeface="Cambria" pitchFamily="18" charset="0"/>
              </a:rPr>
              <a:t> </a:t>
            </a:r>
            <a:r>
              <a:rPr lang="en-US" sz="1600" i="1" dirty="0" err="1" smtClean="0">
                <a:latin typeface="Cambria" pitchFamily="18" charset="0"/>
              </a:rPr>
              <a:t>bà</a:t>
            </a:r>
            <a:r>
              <a:rPr lang="en-US" sz="1600" i="1" dirty="0" smtClean="0">
                <a:latin typeface="Cambria" pitchFamily="18" charset="0"/>
              </a:rPr>
              <a:t> con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cặp</a:t>
            </a:r>
            <a:r>
              <a:rPr lang="en-US" sz="1600" i="1" dirty="0" smtClean="0">
                <a:latin typeface="Cambria" pitchFamily="18" charset="0"/>
              </a:rPr>
              <a:t> </a:t>
            </a:r>
            <a:r>
              <a:rPr lang="en-US" sz="1600" i="1" dirty="0" err="1" smtClean="0">
                <a:latin typeface="Cambria" pitchFamily="18" charset="0"/>
              </a:rPr>
              <a:t>râu</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chốc</a:t>
            </a:r>
            <a:r>
              <a:rPr lang="en-US" sz="1600" i="1" dirty="0" smtClean="0">
                <a:latin typeface="Cambria" pitchFamily="18" charset="0"/>
              </a:rPr>
              <a:t> </a:t>
            </a:r>
            <a:r>
              <a:rPr lang="en-US" sz="1600" i="1" dirty="0" err="1" smtClean="0">
                <a:latin typeface="Cambria" pitchFamily="18" charset="0"/>
              </a:rPr>
              <a:t>chốc</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trịnh</a:t>
            </a:r>
            <a:r>
              <a:rPr lang="en-US" sz="1600" i="1" dirty="0" smtClean="0">
                <a:latin typeface="Cambria" pitchFamily="18" charset="0"/>
              </a:rPr>
              <a:t> </a:t>
            </a:r>
            <a:r>
              <a:rPr lang="en-US" sz="1600" i="1" dirty="0" err="1" smtClean="0">
                <a:latin typeface="Cambria" pitchFamily="18" charset="0"/>
              </a:rPr>
              <a:t>trọng</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khoan</a:t>
            </a:r>
            <a:r>
              <a:rPr lang="en-US" sz="1600" i="1" dirty="0" smtClean="0">
                <a:latin typeface="Cambria" pitchFamily="18" charset="0"/>
              </a:rPr>
              <a:t> </a:t>
            </a:r>
            <a:r>
              <a:rPr lang="en-US" sz="1600" i="1" dirty="0" err="1" smtClean="0">
                <a:latin typeface="Cambria" pitchFamily="18" charset="0"/>
              </a:rPr>
              <a:t>thai</a:t>
            </a:r>
            <a:r>
              <a:rPr lang="en-US" sz="1600" i="1" dirty="0" smtClean="0">
                <a:latin typeface="Cambria" pitchFamily="18" charset="0"/>
              </a:rPr>
              <a:t> </a:t>
            </a:r>
            <a:r>
              <a:rPr lang="en-US" sz="1600" i="1" dirty="0" err="1" smtClean="0">
                <a:latin typeface="Cambria" pitchFamily="18" charset="0"/>
              </a:rPr>
              <a:t>đưa</a:t>
            </a:r>
            <a:r>
              <a:rPr lang="en-US" sz="1600" i="1" dirty="0" smtClean="0">
                <a:latin typeface="Cambria" pitchFamily="18" charset="0"/>
              </a:rPr>
              <a:t> </a:t>
            </a:r>
            <a:r>
              <a:rPr lang="en-US" sz="1600" i="1" dirty="0" err="1" smtClean="0">
                <a:latin typeface="Cambria" pitchFamily="18" charset="0"/>
              </a:rPr>
              <a:t>cả</a:t>
            </a:r>
            <a:r>
              <a:rPr lang="en-US" sz="1600" i="1" dirty="0" smtClean="0">
                <a:latin typeface="Cambria" pitchFamily="18" charset="0"/>
              </a:rPr>
              <a:t> </a:t>
            </a:r>
            <a:r>
              <a:rPr lang="en-US" sz="1600" i="1" dirty="0" err="1" smtClean="0">
                <a:latin typeface="Cambria" pitchFamily="18" charset="0"/>
              </a:rPr>
              <a:t>hai</a:t>
            </a:r>
            <a:r>
              <a:rPr lang="en-US" sz="1600" i="1" dirty="0" smtClean="0">
                <a:latin typeface="Cambria" pitchFamily="18" charset="0"/>
              </a:rPr>
              <a:t> </a:t>
            </a:r>
            <a:r>
              <a:rPr lang="en-US" sz="1600" i="1" dirty="0" err="1" smtClean="0">
                <a:latin typeface="Cambria" pitchFamily="18" charset="0"/>
              </a:rPr>
              <a:t>tay</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vuốt</a:t>
            </a:r>
            <a:r>
              <a:rPr lang="en-US" sz="1600" i="1" dirty="0" smtClean="0">
                <a:latin typeface="Cambria" pitchFamily="18" charset="0"/>
              </a:rPr>
              <a:t> </a:t>
            </a:r>
            <a:r>
              <a:rPr lang="en-US" sz="1600" i="1" dirty="0" err="1" smtClean="0">
                <a:latin typeface="Cambria" pitchFamily="18" charset="0"/>
              </a:rPr>
              <a:t>râu</a:t>
            </a:r>
            <a:r>
              <a:rPr lang="en-US" sz="1600" i="1" dirty="0" smtClean="0">
                <a:latin typeface="Cambria" pitchFamily="18" charset="0"/>
              </a:rPr>
              <a:t>.</a:t>
            </a:r>
            <a:endParaRPr lang="en-US" sz="1600" i="1" dirty="0">
              <a:latin typeface="Cambria" pitchFamily="18" charset="0"/>
            </a:endParaRPr>
          </a:p>
        </p:txBody>
      </p:sp>
      <p:sp>
        <p:nvSpPr>
          <p:cNvPr id="16390" name="AutoShape 6" descr="data:image/jpeg;base64,/9j/4AAQSkZJRgABAQAAAQABAAD/2wCEAAkGBhQSEBQUExIUFBUVFBUXFBQXFxQcFxgUFxUVFBgVGRcYHCcfGRokGhUYHy8gLyoqLC4sFR4xODAqNSYrLSkBCQoKDgwOGg8PGi4kHyQsNCovLCkpLCwsLykqLCksKi4sKSwsKSwsKSwsLCwsLCwpLCwsLCwsLCkpLCwpLDQpKf/AABEIAIQAlgMBIgACEQEDEQH/xAAbAAEAAgMBAQAAAAAAAAAAAAAAAQUDBAYCB//EAD4QAAIBAgQEAwQIBAQHAAAAAAECAAMRBBIhMQVBUWEGE3EiMkKhBxRScoGRscEzQ2KSI1Ph8BUXgqLC0fH/xAAYAQEBAQEBAAAAAAAAAAAAAAAAAQMCBP/EACMRAQEAAgICAQUBAQAAAAAAAAABAhESMQMhQSJRYXGxMgT/2gAMAwEAAhEDEQA/APuMREBERAREQEREBERATy7gAkkADUk7ATxiMSqLmY2H6nkAOZ7TWGGNU5qgsu60v3fqe2w7yDz9Zer/AAvZX/MYHX7i8/U6eshuEA+9VrE9fMZfyCWEsAJMaVXYVnp1PLdi4ZS1NzbNpbMjW33BB9eksZXYsXxNAC/srVY+llT9T8pYxAiYMTjEprmdgo2F+Z6Acz2moeLtYsuHqlQL3OVSR2QnMfyjaLKJjoVg6hl1DAEHsReJRkiIgIiICIiAiIgJr4nFhbD3mN8qjc/+h3kVsTrlUZm+Sjqx5em5k4fChSSdWPvMefYdB2kGPD4Mlg9SxcbAXyp92/Pqf0m5aIlCQZ5rVlVSzMFUC5JIAA6kmctxjx3hbCkmIXPUYJmF8qKfecta2gvbuRJbJ2slq74e/mPUq8r+WndUJuw9WJ/tEnifFhSyoq56r38umDqbbsT8KDmZjxfEqeGw6sozL7KUUSxLsdERbbk9fUzzwjhhS9SqQ1epbO3JRuKSdEX5m5O8n4GTBcMyt5lRvMqn4jsoPwovwr8zzm1iaoRGY7BSflMk0aj+ZV8sarTs1T726J/5H8JaNjheHNOhTQ7qig/gImyIlRMREBERARExVa1u56Df/SBkJmma7VDanovOp+yDme+3rPZwxfWpt9ge7+P2v0myBIMdGiFFh/qT1J5mZLyi8Rcdek1OlRpmpVqZjYAHKii5axIv0AvKn/mOlNG8+mwdQbBebD4SGs1NvUTPLy4Y3VaTx5WbjrsVi0poXdlRVFyzEAAepnzrxD9LN7pgUznnWceyPuKbZvU2Hacfx/xTVx1QeYbUwfZpj3V6n+o25n5ShXhDEgq1gRexBZQLkW0N+UyvmuXrFpPFJ7q54n4ixVdQuIq1srEe9YU7jbRNBMFaolFVcOKxU3NJwcjDnZh+hmHFtWo09TTVW0W9L2m65QQDbvKzB4hQSGBZr2VR7v8AsTjL177aT366dx9HXFaf/EqaHZqbmgovkVmuxKrspyhl9DPsk+E+Ay2GxaV6oCU1LjM1rhWUrZRvmPQT6/hfFNGqhanmZg4QU7WcuRmUAdCNb7AAnlNvFdTVY+Wbu43MfiitkSxqPogOw6u39K/M2HOZsBgxSQKLncsx3ZjqzHuTMGDw/l3eqy+Y5AJvoPs01v8ACL/iTeWE2jIiIlQiIgIiIEMNJhZ1QasqjuQPmZz3HuPVTiUweFy+aabVKjttTQbX0OpNh+InIJ9GOKc5sRUFVrnQ1XN7m+5Gsxz8lnU20xwl7unf4rxbhKfvYml6Bsx/Jbyvf6Q8L8Bd/RbD82InK0/o7rr7tNP71/cGTi/DWIo02qNlREUsxz07WGvSeXL/AKPN8YPRj4vF85PPEPH3lV6tcUrs9MJRVm92x1Ygcue423nzrGcTbE1WqVKpdmJLMTy2AHK3QDSeeIYpqzHNztcHYDkPQCefJstiwOtxa2g2toPlvJOVn1OtSX03qTimCbC5uq3+0QdbemvrNzD4gqGsosoG5AQaEBqhN7C50G5sRqSZW1OMU6egBZhpoSSPx2Tflf0mhisbUcAOQqg3FMeygP2id2bvqfSaYzTjL2Y7EliSl2ZtGq2sW/ppj4F+fWZuFVvKFkQ1KjHSw9mw2seQEw4WzsBlJ3DXFri2iKPhF9+Z1nb8B4V5NWgKtDIlc1AuW5bOoDKmXq19vxneN9ucp6e+B8Ab+NXzVHJAVANATsiDmx/a57djheAYpaorU8lKo1Py6mYAhU0y5LbuOZOh9ABOh4RwnJZ3Az2sqj3aan4QebdW57bCW1pvwjDlVJgfCtNXFSqWr1Rs9Qk2+6uw/KXgEROpNOSIiUIiICYMZiRTRnIJCqSQN7CZ5xn0i48iktAI7eYdbNlFgRZbD2mJYqLd5xnlwxtdY48rpj+j+i1V8VjHBzVqmVb6kImpUHpcgf8AROzldwnBrhcLTpkj2FGY9XOrH+4mVXFeNZl9400JsNLs56Ko1Y9hGM44+zK8r6WXEeOpS0BzN0E+YfSJ4285BQzZQXBcjbTZT+Nu2kueM0ClI1MQzYakb5U9n6zW7E7Uh13PWcHX4HUrm5X6vSbYa5yOVg2tu53meWVyvHFpjjJOVUVTEIpuKi3trreYq/GdNCF03Au5HW9rL/vWW+F8HIGJBLDkSBv1A5zfw/hOmgLv7q6s77D8P0nOPj+XeXk+HJ00YKSqZVGpdu/7zoOH8By0fMfM1appSQ/CvN26aaATbpIXqg+WSq60qbb6/wAyoPh7Cd54O8Imq5rVbldLX+LsByWcaud1j1913MZvLv7Nbw54TZKa1TYKgvrz6kdzOi45Q/w8PiGBU0cRSKp9hS2Vr/1EHXpt1v0aU87iw/w6Zso5M45+i7DvfoJXeLcGxw1Ty1LM2XTlmDqQddtt56Mp9FkYY36t1fiTNDg3FEr0VdTrYBlPvK1tVYciDN+dy7cEREoREQERNLifGKWHQvVqKijqdfQDcxvQ2a1UKpYkAAEknQWHcz51wauMVjnxTKClNvYsxYsw9xbnT2RdzbQXWWmO4xiMcBSw1E06dS4avVXZObKu17bb6y74Z4Xo0KS01UsqgCx5ne7dSTrMrOdn2jSXjPy089Su10AI+21/KT051G9NO81sTjEoVMlBGxWMYe8beyNrk7U07C06PE4POhUsU0sMtrL372lfwXgdOirChmAY3qVWJLuRpuf/AJOrLXMsUlPgFqnmVz9axZGg/lUvursLdZTVeDHFVHIe9JWtUqa/4lT/ACqfVQdz1nacXwRZDRpHyw2taoNxTvZgD9tth01nkPSwtIO5WmtNbU6d1GVQNgObmNSevhdq7BeD0Vc1SygC5HIADcnlOW8R4X67l+rnysLSJHnH+a+ntU0+K1rAnTWWpxNTiT3qCpRwY+H2bs6jZiN9dLDQdzteYTgPmspK+XRT+Gg0FugHISS8/wBf1f8AH7U3hbwiGszKRTBv7Wr1G5s7HUmdxUXKoVdL2UW5DmfymamgAAAsBoBIKag9L/OaM0pTAAA0AFhJIkxApsd4eGY1KDGjV3uvuPbk6bEd95a0QQozEE8yBb5TJEml2RBiVCIiBqcR4aldMlQEi4OhIOncaiaOG8I4VDmFFWYfE5Ln/uJlzEmou0ASYiVEEXgCTIMCu41xGnQptUqGypqQLXJ2AAJFz2nAUWq8TrCpUzLRVr0ltYspbI2UjdrXBqchoOstMVw4cSxRt/Aw7gE6WqPoW2GqgaW53/CdngeHJSUBBbS1+dr3t2HbaZXHn31/WkvDrtrYLhAUAEBVUkpTFsq3N+W+8sgJMTVmREQEREBERAREQERECAZMiIExEQEqvFFdlwlY0zZyhVfvN7It3uZayv4rw96uWzhQrK9itwzKbgE9PSS9LO3jw5wv6vhkpm2YD2iNi19/0lnIEmJNTRbsiIlQiIgIiICIiAiIgIiICREQJiIgIiICIiAiIgIiICIiAiIgIiICIiB//9k="/>
          <p:cNvSpPr>
            <a:spLocks noChangeAspect="1" noChangeArrowheads="1"/>
          </p:cNvSpPr>
          <p:nvPr/>
        </p:nvSpPr>
        <p:spPr bwMode="auto">
          <a:xfrm>
            <a:off x="155575" y="-601663"/>
            <a:ext cx="1428750" cy="1257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2" descr="http://t1.gstatic.com/images?q=tbn:ANd9GcTz5UEzcVCK0gpU2wRCFOEX9_-C9TyGnibB-nJF102pjiRTQ0si"/>
          <p:cNvPicPr>
            <a:picLocks noChangeAspect="1" noChangeArrowheads="1"/>
          </p:cNvPicPr>
          <p:nvPr/>
        </p:nvPicPr>
        <p:blipFill>
          <a:blip r:embed="rId2" cstate="print"/>
          <a:srcRect/>
          <a:stretch>
            <a:fillRect/>
          </a:stretch>
        </p:blipFill>
        <p:spPr bwMode="auto">
          <a:xfrm>
            <a:off x="2667000" y="4724400"/>
            <a:ext cx="3429000" cy="1143000"/>
          </a:xfrm>
          <a:prstGeom prst="rect">
            <a:avLst/>
          </a:prstGeom>
          <a:noFill/>
        </p:spPr>
      </p:pic>
      <p:sp>
        <p:nvSpPr>
          <p:cNvPr id="2" name="TextBox 1"/>
          <p:cNvSpPr txBox="1"/>
          <p:nvPr/>
        </p:nvSpPr>
        <p:spPr>
          <a:xfrm>
            <a:off x="0" y="0"/>
            <a:ext cx="9144000" cy="1323439"/>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oai</a:t>
            </a:r>
            <a:r>
              <a:rPr lang="en-US" sz="1600" i="1" dirty="0">
                <a:latin typeface="Cambria" pitchFamily="18" charset="0"/>
              </a:rPr>
              <a:t> </a:t>
            </a:r>
            <a:r>
              <a:rPr lang="en-US" sz="1600" i="1" dirty="0" err="1">
                <a:latin typeface="Cambria" pitchFamily="18" charset="0"/>
              </a:rPr>
              <a:t>vệ</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bước</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điệu</a:t>
            </a:r>
            <a:r>
              <a:rPr lang="en-US" sz="1600" i="1" dirty="0">
                <a:latin typeface="Cambria" pitchFamily="18" charset="0"/>
              </a:rPr>
              <a:t> </a:t>
            </a:r>
            <a:r>
              <a:rPr lang="en-US" sz="1600" i="1" dirty="0" err="1">
                <a:latin typeface="Cambria" pitchFamily="18" charset="0"/>
              </a:rPr>
              <a:t>nhún</a:t>
            </a:r>
            <a:r>
              <a:rPr lang="en-US" sz="1600" i="1" dirty="0">
                <a:latin typeface="Cambria" pitchFamily="18" charset="0"/>
              </a:rPr>
              <a:t> </a:t>
            </a:r>
            <a:r>
              <a:rPr lang="en-US" sz="1600" i="1" dirty="0" err="1">
                <a:latin typeface="Cambria" pitchFamily="18" charset="0"/>
              </a:rPr>
              <a:t>nhẩy</a:t>
            </a:r>
            <a:r>
              <a:rPr lang="en-US" sz="1600" i="1" dirty="0">
                <a:latin typeface="Cambria" pitchFamily="18" charset="0"/>
              </a:rPr>
              <a:t>, rung </a:t>
            </a:r>
            <a:r>
              <a:rPr lang="en-US" sz="1600" i="1" dirty="0" err="1">
                <a:latin typeface="Cambria" pitchFamily="18" charset="0"/>
              </a:rPr>
              <a:t>lên</a:t>
            </a:r>
            <a:r>
              <a:rPr lang="en-US" sz="1600" i="1" dirty="0">
                <a:latin typeface="Cambria" pitchFamily="18" charset="0"/>
              </a:rPr>
              <a:t> rung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chiếc</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Cho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kiểu</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con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võ</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tợn</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Dám</a:t>
            </a:r>
            <a:r>
              <a:rPr lang="en-US" sz="1600" i="1" dirty="0">
                <a:latin typeface="Cambria" pitchFamily="18" charset="0"/>
              </a:rPr>
              <a:t> </a:t>
            </a:r>
            <a:r>
              <a:rPr lang="en-US" sz="1600" i="1" dirty="0" err="1">
                <a:latin typeface="Cambria" pitchFamily="18" charset="0"/>
              </a:rPr>
              <a:t>cà</a:t>
            </a:r>
            <a:r>
              <a:rPr lang="en-US" sz="1600" i="1" dirty="0">
                <a:latin typeface="Cambria" pitchFamily="18" charset="0"/>
              </a:rPr>
              <a:t> </a:t>
            </a:r>
            <a:r>
              <a:rPr lang="en-US" sz="1600" i="1" dirty="0" err="1">
                <a:latin typeface="Cambria" pitchFamily="18" charset="0"/>
              </a:rPr>
              <a:t>khịa</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tất</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bà</a:t>
            </a:r>
            <a:r>
              <a:rPr lang="en-US" sz="1600" i="1" dirty="0">
                <a:latin typeface="Cambria" pitchFamily="18" charset="0"/>
              </a:rPr>
              <a:t> con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xóm</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to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nhịn</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đáp</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quanh</a:t>
            </a:r>
            <a:r>
              <a:rPr lang="en-US" sz="1600" i="1" dirty="0">
                <a:latin typeface="Cambria" pitchFamily="18" charset="0"/>
              </a:rPr>
              <a:t> </a:t>
            </a:r>
            <a:r>
              <a:rPr lang="en-US" sz="1600" i="1" dirty="0" err="1">
                <a:latin typeface="Cambria" pitchFamily="18" charset="0"/>
              </a:rPr>
              <a:t>quẩn</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quen</a:t>
            </a:r>
            <a:r>
              <a:rPr lang="en-US" sz="1600" i="1" dirty="0">
                <a:latin typeface="Cambria" pitchFamily="18" charset="0"/>
              </a:rPr>
              <a:t> </a:t>
            </a:r>
            <a:r>
              <a:rPr lang="en-US" sz="1600" i="1" dirty="0" err="1">
                <a:latin typeface="Cambria" pitchFamily="18" charset="0"/>
              </a:rPr>
              <a:t>thuộc</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lẽ</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nể</a:t>
            </a:r>
            <a:r>
              <a:rPr lang="en-US" sz="1600" i="1" dirty="0">
                <a:latin typeface="Cambria" pitchFamily="18" charset="0"/>
              </a:rPr>
              <a:t> </a:t>
            </a:r>
            <a:r>
              <a:rPr lang="en-US" sz="1600" i="1" dirty="0" err="1">
                <a:latin typeface="Cambria" pitchFamily="18" charset="0"/>
              </a:rPr>
              <a:t>hơn</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sợ</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tưởng</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dám</a:t>
            </a:r>
            <a:r>
              <a:rPr lang="en-US" sz="1600" i="1" dirty="0">
                <a:latin typeface="Cambria" pitchFamily="18" charset="0"/>
              </a:rPr>
              <a:t> ho he.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giỏi</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gã</a:t>
            </a:r>
            <a:r>
              <a:rPr lang="en-US" sz="1600" i="1" dirty="0">
                <a:latin typeface="Cambria" pitchFamily="18" charset="0"/>
              </a:rPr>
              <a:t> </a:t>
            </a:r>
            <a:r>
              <a:rPr lang="en-US" sz="1600" i="1" dirty="0" err="1">
                <a:latin typeface="Cambria" pitchFamily="18" charset="0"/>
              </a:rPr>
              <a:t>xốc</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thường</a:t>
            </a:r>
            <a:r>
              <a:rPr lang="en-US" sz="1600" i="1" dirty="0">
                <a:latin typeface="Cambria" pitchFamily="18" charset="0"/>
              </a:rPr>
              <a:t> </a:t>
            </a:r>
            <a:r>
              <a:rPr lang="en-US" sz="1600" i="1" dirty="0" err="1">
                <a:latin typeface="Cambria" pitchFamily="18" charset="0"/>
              </a:rPr>
              <a:t>lầm</a:t>
            </a:r>
            <a:r>
              <a:rPr lang="en-US" sz="1600" i="1" dirty="0">
                <a:latin typeface="Cambria" pitchFamily="18" charset="0"/>
              </a:rPr>
              <a:t> </a:t>
            </a:r>
            <a:r>
              <a:rPr lang="en-US" sz="1600" i="1" dirty="0" err="1">
                <a:latin typeface="Cambria" pitchFamily="18" charset="0"/>
              </a:rPr>
              <a:t>cử</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ngông</a:t>
            </a:r>
            <a:r>
              <a:rPr lang="en-US" sz="1600" i="1" dirty="0">
                <a:latin typeface="Cambria" pitchFamily="18" charset="0"/>
              </a:rPr>
              <a:t> </a:t>
            </a:r>
            <a:r>
              <a:rPr lang="en-US" sz="1600" i="1" dirty="0" err="1">
                <a:latin typeface="Cambria" pitchFamily="18" charset="0"/>
              </a:rPr>
              <a:t>cuồng</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tài</a:t>
            </a:r>
            <a:r>
              <a:rPr lang="en-US" sz="1600" i="1" dirty="0">
                <a:latin typeface="Cambria" pitchFamily="18" charset="0"/>
              </a:rPr>
              <a:t> </a:t>
            </a:r>
            <a:r>
              <a:rPr lang="en-US" sz="1600" i="1" dirty="0" err="1">
                <a:latin typeface="Cambria" pitchFamily="18" charset="0"/>
              </a:rPr>
              <a:t>ba</a:t>
            </a:r>
            <a:r>
              <a:rPr lang="en-US" sz="1600" i="1" dirty="0">
                <a:latin typeface="Cambria" pitchFamily="18" charset="0"/>
              </a:rPr>
              <a:t>. </a:t>
            </a:r>
            <a:endParaRPr lang="en-US" dirty="0"/>
          </a:p>
        </p:txBody>
      </p:sp>
      <p:pic>
        <p:nvPicPr>
          <p:cNvPr id="17410" name="Picture 2" descr="http://t3.gstatic.com/images?q=tbn:ANd9GcQqGLno59lN5gwm_8UtEBKywO0A_4y56h403B-iCAmBrCeMba2trw"/>
          <p:cNvPicPr>
            <a:picLocks noChangeAspect="1" noChangeArrowheads="1"/>
          </p:cNvPicPr>
          <p:nvPr/>
        </p:nvPicPr>
        <p:blipFill>
          <a:blip r:embed="rId3" cstate="print"/>
          <a:srcRect/>
          <a:stretch>
            <a:fillRect/>
          </a:stretch>
        </p:blipFill>
        <p:spPr bwMode="auto">
          <a:xfrm>
            <a:off x="6096000" y="1066800"/>
            <a:ext cx="2847975" cy="1600200"/>
          </a:xfrm>
          <a:prstGeom prst="rect">
            <a:avLst/>
          </a:prstGeom>
          <a:noFill/>
        </p:spPr>
      </p:pic>
      <p:sp>
        <p:nvSpPr>
          <p:cNvPr id="4" name="TextBox 3"/>
          <p:cNvSpPr txBox="1"/>
          <p:nvPr/>
        </p:nvSpPr>
        <p:spPr>
          <a:xfrm>
            <a:off x="0" y="1295400"/>
            <a:ext cx="6019800" cy="1323439"/>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quát</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Cào</a:t>
            </a:r>
            <a:r>
              <a:rPr lang="en-US" sz="1600" i="1" dirty="0" smtClean="0">
                <a:latin typeface="Cambria" pitchFamily="18" charset="0"/>
              </a:rPr>
              <a:t> </a:t>
            </a:r>
            <a:r>
              <a:rPr lang="en-US" sz="1600" i="1" dirty="0" err="1" smtClean="0">
                <a:latin typeface="Cambria" pitchFamily="18" charset="0"/>
              </a:rPr>
              <a:t>Cào</a:t>
            </a:r>
            <a:r>
              <a:rPr lang="en-US" sz="1600" i="1" dirty="0" smtClean="0">
                <a:latin typeface="Cambria" pitchFamily="18" charset="0"/>
              </a:rPr>
              <a:t> </a:t>
            </a:r>
            <a:r>
              <a:rPr lang="en-US" sz="1600" i="1" dirty="0" err="1" smtClean="0">
                <a:latin typeface="Cambria" pitchFamily="18" charset="0"/>
              </a:rPr>
              <a:t>ngụ</a:t>
            </a:r>
            <a:r>
              <a:rPr lang="en-US" sz="1600" i="1" dirty="0" smtClean="0">
                <a:latin typeface="Cambria" pitchFamily="18" charset="0"/>
              </a:rPr>
              <a:t> </a:t>
            </a:r>
            <a:r>
              <a:rPr lang="en-US" sz="1600" i="1" dirty="0" err="1" smtClean="0">
                <a:latin typeface="Cambria" pitchFamily="18" charset="0"/>
              </a:rPr>
              <a:t>ngoài</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bờ</a:t>
            </a:r>
            <a:r>
              <a:rPr lang="en-US" sz="1600" i="1" dirty="0" smtClean="0">
                <a:latin typeface="Cambria" pitchFamily="18" charset="0"/>
              </a:rPr>
              <a:t> </a:t>
            </a:r>
            <a:r>
              <a:rPr lang="en-US" sz="1600" i="1" dirty="0" err="1" smtClean="0">
                <a:latin typeface="Cambria" pitchFamily="18" charset="0"/>
              </a:rPr>
              <a:t>khiến</a:t>
            </a:r>
            <a:r>
              <a:rPr lang="en-US" sz="1600" i="1" dirty="0" smtClean="0">
                <a:latin typeface="Cambria" pitchFamily="18" charset="0"/>
              </a:rPr>
              <a:t> </a:t>
            </a:r>
            <a:r>
              <a:rPr lang="en-US" sz="1600" i="1" dirty="0" err="1" smtClean="0">
                <a:latin typeface="Cambria" pitchFamily="18" charset="0"/>
              </a:rPr>
              <a:t>mỗi</a:t>
            </a:r>
            <a:r>
              <a:rPr lang="en-US" sz="1600" i="1" dirty="0" smtClean="0">
                <a:latin typeface="Cambria" pitchFamily="18" charset="0"/>
              </a:rPr>
              <a:t> </a:t>
            </a:r>
            <a:r>
              <a:rPr lang="en-US" sz="1600" i="1" dirty="0" err="1" smtClean="0">
                <a:latin typeface="Cambria" pitchFamily="18" charset="0"/>
              </a:rPr>
              <a:t>lần</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qua, </a:t>
            </a:r>
            <a:r>
              <a:rPr lang="en-US" sz="1600" i="1" dirty="0" err="1" smtClean="0">
                <a:latin typeface="Cambria" pitchFamily="18" charset="0"/>
              </a:rPr>
              <a:t>các</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núp</a:t>
            </a:r>
            <a:r>
              <a:rPr lang="en-US" sz="1600" i="1" dirty="0" smtClean="0">
                <a:latin typeface="Cambria" pitchFamily="18" charset="0"/>
              </a:rPr>
              <a:t> </a:t>
            </a:r>
            <a:r>
              <a:rPr lang="en-US" sz="1600" i="1" dirty="0" err="1" smtClean="0">
                <a:latin typeface="Cambria" pitchFamily="18" charset="0"/>
              </a:rPr>
              <a:t>khuôn</a:t>
            </a:r>
            <a:r>
              <a:rPr lang="en-US" sz="1600" i="1" dirty="0" smtClean="0">
                <a:latin typeface="Cambria" pitchFamily="18" charset="0"/>
              </a:rPr>
              <a:t> </a:t>
            </a:r>
            <a:r>
              <a:rPr lang="en-US" sz="1600" i="1" dirty="0" err="1" smtClean="0">
                <a:latin typeface="Cambria" pitchFamily="18" charset="0"/>
              </a:rPr>
              <a:t>mặt</a:t>
            </a:r>
            <a:r>
              <a:rPr lang="en-US" sz="1600" i="1" dirty="0" smtClean="0">
                <a:latin typeface="Cambria" pitchFamily="18" charset="0"/>
              </a:rPr>
              <a:t> </a:t>
            </a:r>
            <a:r>
              <a:rPr lang="en-US" sz="1600" i="1" dirty="0" err="1" smtClean="0">
                <a:latin typeface="Cambria" pitchFamily="18" charset="0"/>
              </a:rPr>
              <a:t>trái</a:t>
            </a:r>
            <a:r>
              <a:rPr lang="en-US" sz="1600" i="1" dirty="0" smtClean="0">
                <a:latin typeface="Cambria" pitchFamily="18" charset="0"/>
              </a:rPr>
              <a:t> </a:t>
            </a:r>
            <a:r>
              <a:rPr lang="en-US" sz="1600" i="1" dirty="0" err="1" smtClean="0">
                <a:latin typeface="Cambria" pitchFamily="18" charset="0"/>
              </a:rPr>
              <a:t>xoan</a:t>
            </a:r>
            <a:r>
              <a:rPr lang="en-US" sz="1600" i="1" dirty="0" smtClean="0">
                <a:latin typeface="Cambria" pitchFamily="18" charset="0"/>
              </a:rPr>
              <a:t> </a:t>
            </a:r>
            <a:r>
              <a:rPr lang="en-US" sz="1600" i="1" dirty="0" err="1" smtClean="0">
                <a:latin typeface="Cambria" pitchFamily="18" charset="0"/>
              </a:rPr>
              <a:t>dưới</a:t>
            </a:r>
            <a:r>
              <a:rPr lang="en-US" sz="1600" i="1" dirty="0" smtClean="0">
                <a:latin typeface="Cambria" pitchFamily="18" charset="0"/>
              </a:rPr>
              <a:t> </a:t>
            </a:r>
            <a:r>
              <a:rPr lang="en-US" sz="1600" i="1" dirty="0" err="1" smtClean="0">
                <a:latin typeface="Cambria" pitchFamily="18" charset="0"/>
              </a:rPr>
              <a:t>nhánh</a:t>
            </a:r>
            <a:r>
              <a:rPr lang="en-US" sz="1600" i="1" dirty="0" smtClean="0">
                <a:latin typeface="Cambria" pitchFamily="18" charset="0"/>
              </a:rPr>
              <a:t> </a:t>
            </a:r>
            <a:r>
              <a:rPr lang="en-US" sz="1600" i="1" dirty="0" err="1" smtClean="0">
                <a:latin typeface="Cambria" pitchFamily="18" charset="0"/>
              </a:rPr>
              <a:t>cỏ</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dám</a:t>
            </a:r>
            <a:r>
              <a:rPr lang="en-US" sz="1600" i="1" dirty="0" smtClean="0">
                <a:latin typeface="Cambria" pitchFamily="18" charset="0"/>
              </a:rPr>
              <a:t> </a:t>
            </a:r>
            <a:r>
              <a:rPr lang="en-US" sz="1600" i="1" dirty="0" err="1" smtClean="0">
                <a:latin typeface="Cambria" pitchFamily="18" charset="0"/>
              </a:rPr>
              <a:t>đưa</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trộm</a:t>
            </a:r>
            <a:r>
              <a:rPr lang="en-US" sz="1600" i="1" dirty="0" smtClean="0">
                <a:latin typeface="Cambria" pitchFamily="18" charset="0"/>
              </a:rPr>
              <a:t>. </a:t>
            </a:r>
            <a:r>
              <a:rPr lang="en-US" sz="1600" i="1" dirty="0" err="1" smtClean="0">
                <a:latin typeface="Cambria" pitchFamily="18" charset="0"/>
              </a:rPr>
              <a:t>Thỉng</a:t>
            </a:r>
            <a:r>
              <a:rPr lang="en-US" sz="1600" i="1" dirty="0" smtClean="0">
                <a:latin typeface="Cambria" pitchFamily="18" charset="0"/>
              </a:rPr>
              <a:t> </a:t>
            </a:r>
            <a:r>
              <a:rPr lang="en-US" sz="1600" i="1" dirty="0" err="1" smtClean="0">
                <a:latin typeface="Cambria" pitchFamily="18" charset="0"/>
              </a:rPr>
              <a:t>thoảng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ngứa</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đá</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ghẹo</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Gọng</a:t>
            </a:r>
            <a:r>
              <a:rPr lang="en-US" sz="1600" i="1" dirty="0" smtClean="0">
                <a:latin typeface="Cambria" pitchFamily="18" charset="0"/>
              </a:rPr>
              <a:t> </a:t>
            </a:r>
            <a:r>
              <a:rPr lang="en-US" sz="1600" i="1" dirty="0" err="1" smtClean="0">
                <a:latin typeface="Cambria" pitchFamily="18" charset="0"/>
              </a:rPr>
              <a:t>Vó</a:t>
            </a:r>
            <a:r>
              <a:rPr lang="en-US" sz="1600" i="1" dirty="0" smtClean="0">
                <a:latin typeface="Cambria" pitchFamily="18" charset="0"/>
              </a:rPr>
              <a:t> </a:t>
            </a:r>
            <a:r>
              <a:rPr lang="en-US" sz="1600" i="1" dirty="0" err="1" smtClean="0">
                <a:latin typeface="Cambria" pitchFamily="18" charset="0"/>
              </a:rPr>
              <a:t>lấm</a:t>
            </a:r>
            <a:r>
              <a:rPr lang="en-US" sz="1600" i="1" dirty="0" smtClean="0">
                <a:latin typeface="Cambria" pitchFamily="18" charset="0"/>
              </a:rPr>
              <a:t> </a:t>
            </a:r>
            <a:r>
              <a:rPr lang="en-US" sz="1600" i="1" dirty="0" err="1" smtClean="0">
                <a:latin typeface="Cambria" pitchFamily="18" charset="0"/>
              </a:rPr>
              <a:t>láp</a:t>
            </a:r>
            <a:r>
              <a:rPr lang="en-US" sz="1600" i="1" dirty="0" smtClean="0">
                <a:latin typeface="Cambria" pitchFamily="18" charset="0"/>
              </a:rPr>
              <a:t> </a:t>
            </a:r>
            <a:r>
              <a:rPr lang="en-US" sz="1600" i="1" dirty="0" err="1" smtClean="0">
                <a:latin typeface="Cambria" pitchFamily="18" charset="0"/>
              </a:rPr>
              <a:t>vừa</a:t>
            </a:r>
            <a:r>
              <a:rPr lang="en-US" sz="1600" i="1" dirty="0" smtClean="0">
                <a:latin typeface="Cambria" pitchFamily="18" charset="0"/>
              </a:rPr>
              <a:t> </a:t>
            </a:r>
            <a:r>
              <a:rPr lang="en-US" sz="1600" i="1" dirty="0" err="1" smtClean="0">
                <a:latin typeface="Cambria" pitchFamily="18" charset="0"/>
              </a:rPr>
              <a:t>ngơ</a:t>
            </a:r>
            <a:r>
              <a:rPr lang="en-US" sz="1600" i="1" dirty="0" smtClean="0">
                <a:latin typeface="Cambria" pitchFamily="18" charset="0"/>
              </a:rPr>
              <a:t> </a:t>
            </a:r>
            <a:r>
              <a:rPr lang="en-US" sz="1600" i="1" dirty="0" err="1" smtClean="0">
                <a:latin typeface="Cambria" pitchFamily="18" charset="0"/>
              </a:rPr>
              <a:t>ngác</a:t>
            </a:r>
            <a:r>
              <a:rPr lang="en-US" sz="1600" i="1" dirty="0" smtClean="0">
                <a:latin typeface="Cambria" pitchFamily="18" charset="0"/>
              </a:rPr>
              <a:t> </a:t>
            </a:r>
            <a:r>
              <a:rPr lang="en-US" sz="1600" i="1" dirty="0" err="1" smtClean="0">
                <a:latin typeface="Cambria" pitchFamily="18" charset="0"/>
              </a:rPr>
              <a:t>dưới</a:t>
            </a:r>
            <a:r>
              <a:rPr lang="en-US" sz="1600" i="1" dirty="0" smtClean="0">
                <a:latin typeface="Cambria" pitchFamily="18" charset="0"/>
              </a:rPr>
              <a:t> </a:t>
            </a:r>
            <a:r>
              <a:rPr lang="en-US" sz="1600" i="1" dirty="0" err="1" smtClean="0">
                <a:latin typeface="Cambria" pitchFamily="18" charset="0"/>
              </a:rPr>
              <a:t>đầm</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càng</a:t>
            </a:r>
            <a:r>
              <a:rPr lang="en-US" sz="1600" i="1" dirty="0" smtClean="0">
                <a:latin typeface="Cambria" pitchFamily="18" charset="0"/>
              </a:rPr>
              <a:t> </a:t>
            </a:r>
            <a:r>
              <a:rPr lang="en-US" sz="1600" i="1" dirty="0" err="1" smtClean="0">
                <a:latin typeface="Cambria" pitchFamily="18" charset="0"/>
              </a:rPr>
              <a:t>tưởng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ghê</a:t>
            </a:r>
            <a:r>
              <a:rPr lang="en-US" sz="1600" i="1" dirty="0" smtClean="0">
                <a:latin typeface="Cambria" pitchFamily="18" charset="0"/>
              </a:rPr>
              <a:t> </a:t>
            </a:r>
            <a:r>
              <a:rPr lang="en-US" sz="1600" i="1" dirty="0" err="1" smtClean="0">
                <a:latin typeface="Cambria" pitchFamily="18" charset="0"/>
              </a:rPr>
              <a:t>gớm</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thể</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thiên</a:t>
            </a:r>
            <a:r>
              <a:rPr lang="en-US" sz="1600" i="1" dirty="0" smtClean="0">
                <a:latin typeface="Cambria" pitchFamily="18" charset="0"/>
              </a:rPr>
              <a:t> </a:t>
            </a:r>
            <a:r>
              <a:rPr lang="en-US" sz="1600" i="1" dirty="0" err="1" smtClean="0">
                <a:latin typeface="Cambria" pitchFamily="18" charset="0"/>
              </a:rPr>
              <a:t>hạ</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a:t>
            </a:r>
            <a:endParaRPr lang="en-US" sz="1600" dirty="0"/>
          </a:p>
        </p:txBody>
      </p:sp>
      <p:sp>
        <p:nvSpPr>
          <p:cNvPr id="5" name="TextBox 4"/>
          <p:cNvSpPr txBox="1"/>
          <p:nvPr/>
        </p:nvSpPr>
        <p:spPr>
          <a:xfrm>
            <a:off x="2895600" y="2667000"/>
            <a:ext cx="6096000" cy="1323439"/>
          </a:xfrm>
          <a:prstGeom prst="rect">
            <a:avLst/>
          </a:prstGeom>
          <a:noFill/>
        </p:spPr>
        <p:txBody>
          <a:bodyPr wrap="square" rtlCol="0">
            <a:spAutoFit/>
          </a:bodyPr>
          <a:lstStyle/>
          <a:p>
            <a:r>
              <a:rPr lang="en-US" sz="1600" i="1" dirty="0" smtClean="0">
                <a:latin typeface="Cambria" pitchFamily="18" charset="0"/>
              </a:rPr>
              <a:t>Chao </a:t>
            </a:r>
            <a:r>
              <a:rPr lang="en-US" sz="1600" i="1" dirty="0" err="1" smtClean="0">
                <a:latin typeface="Cambria" pitchFamily="18" charset="0"/>
              </a:rPr>
              <a:t>ôi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đâu</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 hung </a:t>
            </a:r>
            <a:r>
              <a:rPr lang="en-US" sz="1600" i="1" dirty="0" err="1" smtClean="0">
                <a:latin typeface="Cambria" pitchFamily="18" charset="0"/>
              </a:rPr>
              <a:t>hăng</a:t>
            </a:r>
            <a:r>
              <a:rPr lang="en-US" sz="1600" i="1" dirty="0" smtClean="0">
                <a:latin typeface="Cambria" pitchFamily="18" charset="0"/>
              </a:rPr>
              <a:t>, </a:t>
            </a:r>
            <a:r>
              <a:rPr lang="en-US" sz="1600" i="1" dirty="0" err="1" smtClean="0">
                <a:latin typeface="Cambria" pitchFamily="18" charset="0"/>
              </a:rPr>
              <a:t>hống</a:t>
            </a:r>
            <a:r>
              <a:rPr lang="en-US" sz="1600" i="1" dirty="0" smtClean="0">
                <a:latin typeface="Cambria" pitchFamily="18" charset="0"/>
              </a:rPr>
              <a:t> </a:t>
            </a:r>
            <a:r>
              <a:rPr lang="en-US" sz="1600" i="1" dirty="0" err="1" smtClean="0">
                <a:latin typeface="Cambria" pitchFamily="18" charset="0"/>
              </a:rPr>
              <a:t>hách</a:t>
            </a:r>
            <a:r>
              <a:rPr lang="en-US" sz="1600" i="1" dirty="0" smtClean="0">
                <a:latin typeface="Cambria" pitchFamily="18" charset="0"/>
              </a:rPr>
              <a:t> </a:t>
            </a:r>
            <a:r>
              <a:rPr lang="en-US" sz="1600" i="1" dirty="0" err="1" smtClean="0">
                <a:latin typeface="Cambria" pitchFamily="18" charset="0"/>
              </a:rPr>
              <a:t>láo</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tổ</a:t>
            </a:r>
            <a:r>
              <a:rPr lang="en-US" sz="1600" i="1" dirty="0" smtClean="0">
                <a:latin typeface="Cambria" pitchFamily="18" charset="0"/>
              </a:rPr>
              <a:t> </a:t>
            </a:r>
            <a:r>
              <a:rPr lang="en-US" sz="1600" i="1" dirty="0" err="1" smtClean="0">
                <a:latin typeface="Cambria" pitchFamily="18" charset="0"/>
              </a:rPr>
              <a:t>đem</a:t>
            </a:r>
            <a:r>
              <a:rPr lang="en-US" sz="1600" i="1" dirty="0" smtClean="0">
                <a:latin typeface="Cambria" pitchFamily="18" charset="0"/>
              </a:rPr>
              <a:t> </a:t>
            </a:r>
            <a:r>
              <a:rPr lang="en-US" sz="1600" i="1" dirty="0" err="1" smtClean="0">
                <a:latin typeface="Cambria" pitchFamily="18" charset="0"/>
              </a:rPr>
              <a:t>thân</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trả</a:t>
            </a:r>
            <a:r>
              <a:rPr lang="en-US" sz="1600" i="1" dirty="0" smtClean="0">
                <a:latin typeface="Cambria" pitchFamily="18" charset="0"/>
              </a:rPr>
              <a:t> </a:t>
            </a:r>
            <a:r>
              <a:rPr lang="en-US" sz="1600" i="1" dirty="0" err="1" smtClean="0">
                <a:latin typeface="Cambria" pitchFamily="18" charset="0"/>
              </a:rPr>
              <a:t>nợ</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cử</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ngu</a:t>
            </a:r>
            <a:r>
              <a:rPr lang="en-US" sz="1600" i="1" dirty="0" smtClean="0">
                <a:latin typeface="Cambria" pitchFamily="18" charset="0"/>
              </a:rPr>
              <a:t> </a:t>
            </a:r>
            <a:r>
              <a:rPr lang="en-US" sz="1600" i="1" dirty="0" err="1" smtClean="0">
                <a:latin typeface="Cambria" pitchFamily="18" charset="0"/>
              </a:rPr>
              <a:t>dại</a:t>
            </a:r>
            <a:r>
              <a:rPr lang="en-US" sz="1600" i="1" dirty="0" smtClean="0">
                <a:latin typeface="Cambria" pitchFamily="18" charset="0"/>
              </a:rPr>
              <a:t> </a:t>
            </a:r>
            <a:r>
              <a:rPr lang="en-US" sz="1600" i="1" dirty="0" err="1" smtClean="0">
                <a:latin typeface="Cambria" pitchFamily="18" charset="0"/>
              </a:rPr>
              <a:t>của</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thôi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trải</a:t>
            </a:r>
            <a:r>
              <a:rPr lang="en-US" sz="1600" i="1" dirty="0" smtClean="0">
                <a:latin typeface="Cambria" pitchFamily="18" charset="0"/>
              </a:rPr>
              <a:t> </a:t>
            </a:r>
            <a:r>
              <a:rPr lang="en-US" sz="1600" i="1" dirty="0" err="1" smtClean="0">
                <a:latin typeface="Cambria" pitchFamily="18" charset="0"/>
              </a:rPr>
              <a:t>cảnh</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Thoát</a:t>
            </a:r>
            <a:r>
              <a:rPr lang="en-US" sz="1600" i="1" dirty="0" smtClean="0">
                <a:latin typeface="Cambria" pitchFamily="18" charset="0"/>
              </a:rPr>
              <a:t> </a:t>
            </a:r>
            <a:r>
              <a:rPr lang="en-US" sz="1600" i="1" dirty="0" err="1" smtClean="0">
                <a:latin typeface="Cambria" pitchFamily="18" charset="0"/>
              </a:rPr>
              <a:t>nạn</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ân</a:t>
            </a:r>
            <a:r>
              <a:rPr lang="en-US" sz="1600" i="1" dirty="0" smtClean="0">
                <a:latin typeface="Cambria" pitchFamily="18" charset="0"/>
              </a:rPr>
              <a:t> </a:t>
            </a:r>
            <a:r>
              <a:rPr lang="en-US" sz="1600" i="1" dirty="0" err="1" smtClean="0">
                <a:latin typeface="Cambria" pitchFamily="18" charset="0"/>
              </a:rPr>
              <a:t>hận</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ân</a:t>
            </a:r>
            <a:r>
              <a:rPr lang="en-US" sz="1600" i="1" dirty="0" smtClean="0">
                <a:latin typeface="Cambria" pitchFamily="18" charset="0"/>
              </a:rPr>
              <a:t> </a:t>
            </a:r>
            <a:r>
              <a:rPr lang="en-US" sz="1600" i="1" dirty="0" err="1" smtClean="0">
                <a:latin typeface="Cambria" pitchFamily="18" charset="0"/>
              </a:rPr>
              <a:t>hận</a:t>
            </a:r>
            <a:r>
              <a:rPr lang="en-US" sz="1600" i="1" dirty="0" smtClean="0">
                <a:latin typeface="Cambria" pitchFamily="18" charset="0"/>
              </a:rPr>
              <a:t> </a:t>
            </a:r>
            <a:r>
              <a:rPr lang="en-US" sz="1600" i="1" dirty="0" err="1" smtClean="0">
                <a:latin typeface="Cambria" pitchFamily="18" charset="0"/>
              </a:rPr>
              <a:t>mãi</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nếu</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trót</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suy</a:t>
            </a:r>
            <a:r>
              <a:rPr lang="en-US" sz="1600" i="1" dirty="0" smtClean="0">
                <a:latin typeface="Cambria" pitchFamily="18" charset="0"/>
              </a:rPr>
              <a:t> </a:t>
            </a:r>
            <a:r>
              <a:rPr lang="en-US" sz="1600" i="1" dirty="0" err="1" smtClean="0">
                <a:latin typeface="Cambria" pitchFamily="18" charset="0"/>
              </a:rPr>
              <a:t>tính</a:t>
            </a:r>
            <a:r>
              <a:rPr lang="en-US" sz="1600" i="1" dirty="0" smtClean="0">
                <a:latin typeface="Cambria" pitchFamily="18" charset="0"/>
              </a:rPr>
              <a:t>, </a:t>
            </a:r>
            <a:r>
              <a:rPr lang="en-US" sz="1600" i="1" dirty="0" err="1" smtClean="0">
                <a:latin typeface="Cambria" pitchFamily="18" charset="0"/>
              </a:rPr>
              <a:t>lỡ</a:t>
            </a:r>
            <a:r>
              <a:rPr lang="en-US" sz="1600" i="1" dirty="0" smtClean="0">
                <a:latin typeface="Cambria" pitchFamily="18" charset="0"/>
              </a:rPr>
              <a:t> </a:t>
            </a:r>
            <a:r>
              <a:rPr lang="en-US" sz="1600" i="1" dirty="0" err="1" smtClean="0">
                <a:latin typeface="Cambria" pitchFamily="18" charset="0"/>
              </a:rPr>
              <a:t>xảy</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những</a:t>
            </a:r>
            <a:r>
              <a:rPr lang="en-US" sz="1600" i="1" dirty="0" smtClean="0">
                <a:latin typeface="Cambria" pitchFamily="18" charset="0"/>
              </a:rPr>
              <a:t> </a:t>
            </a:r>
            <a:r>
              <a:rPr lang="en-US" sz="1600" i="1" dirty="0" err="1" smtClean="0">
                <a:latin typeface="Cambria" pitchFamily="18" charset="0"/>
              </a:rPr>
              <a:t>việc</a:t>
            </a:r>
            <a:r>
              <a:rPr lang="en-US" sz="1600" i="1" dirty="0" smtClean="0">
                <a:latin typeface="Cambria" pitchFamily="18" charset="0"/>
              </a:rPr>
              <a:t> </a:t>
            </a:r>
            <a:r>
              <a:rPr lang="en-US" sz="1600" i="1" dirty="0" err="1" smtClean="0">
                <a:latin typeface="Cambria" pitchFamily="18" charset="0"/>
              </a:rPr>
              <a:t>dại</a:t>
            </a:r>
            <a:r>
              <a:rPr lang="en-US" sz="1600" i="1" dirty="0" smtClean="0">
                <a:latin typeface="Cambria" pitchFamily="18" charset="0"/>
              </a:rPr>
              <a:t> </a:t>
            </a:r>
            <a:r>
              <a:rPr lang="en-US" sz="1600" i="1" dirty="0" err="1" smtClean="0">
                <a:latin typeface="Cambria" pitchFamily="18" charset="0"/>
              </a:rPr>
              <a:t>dột</a:t>
            </a:r>
            <a:r>
              <a:rPr lang="en-US" sz="1600" i="1" dirty="0" smtClean="0">
                <a:latin typeface="Cambria" pitchFamily="18" charset="0"/>
              </a:rPr>
              <a:t>, </a:t>
            </a:r>
            <a:r>
              <a:rPr lang="en-US" sz="1600" i="1" dirty="0" err="1" smtClean="0">
                <a:latin typeface="Cambria" pitchFamily="18" charset="0"/>
              </a:rPr>
              <a:t>dù</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sau</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hối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thể</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a:t>
            </a:r>
          </a:p>
        </p:txBody>
      </p:sp>
      <p:sp>
        <p:nvSpPr>
          <p:cNvPr id="17412" name="AutoShape 4" descr="data:image/jpeg;base64,/9j/4AAQSkZJRgABAQAAAQABAAD/2wCEAAkGBhQSEBQUExMVFBUUGBUVFRQVGBYXFBUUFBAVFBQVFhgXGyceFxkjGRYUHzshIycpLCwsFR4xQTAsNSYrLCkBCQoKDgwOGg8PGCskHSQpLCwsKS4tNSoqKSksLC0pKSwpLCwqKikqKSwsLCwsKiksLikpLCwpLCw0LCwsKSwsLP/AABEIAFAAeAMBIgACEQEDEQH/xAAaAAACAwEBAAAAAAAAAAAAAAADBAECBQAG/8QAQhAAAQMDAQQFBwkFCQAAAAAAAQACAwQRIRIFMUFRE2FxkdIiIzJCgZOxBhRSU1Rzs8HRocLh8PEVJDNDRGNygqP/xAAaAQADAQEBAQAAAAAAAAAAAAABAgMABAUH/8QAKREAAgEDBAECBgMAAAAAAAAAAAECAxEhBBITMUFRkRQiYXGBsRUyQv/aAAwDAQACEQMRAD8A2W6ijNpL71q/NQOCq+nPAL566kvBJpmVJSgLPfAbrYeC423I0WyhbKrCc4q7DFMyqenKaEVlox0oCiVtlCVWbYri2JmnBCSNB5WE7UyEDAVNmEuOVoTmk3cZQKti0qJJQtqWlbZeert+LpqTlUeQ7GgrJGqH2StNFzWgHttwV5QaeDNGPVVAulg8JqvZlIaeZAHP+C76dNtDKLOrogYJuqKU/wDk5cqbRqwIJgN3RS9uYnC5XL09JGUb5Dtse2jr+KcftVmnffsXmtVlZq43o6bKWHpqscFLNqlZ5CgBOtNC1rGUUah2rzS8u0AeKSc1cIwl+EpLpB2ocdVgiyLRWabpDRZVllsLkqM9DFrDsbjueoZZ3FCm2WDxXiz8q42PLekII34OE/Dt3pPRla7qBF1H+NqRXyyM4J9j1U0NNtSFDECfSSkri7eUpVzFgxcuOGtG9x/Tr4J4aGfmQnHnBO2Yw06WEucbG3Icyk2wgAkm5O8/pyChrHC5edTnZcfgB1BUcvQhTsttx7WQrtIeZl+7k/DcuXbQHmZfu5Pw3Ll3UI4YD1ekK4ACzv7VZe2oIraoHiudoyVw89S1hAJy4XDeJHG11kyfKIi9oHXHEuYB8c+xaD6luLgG26+bIEYjA9BhvzY0/kjGSj3G/wCS6hG3ZjyfKOQ51RMHK4c7r3XSFTt6QjDnuPUXNbjPABeoe+MN9CMAcdIHfzSU9pLgNDQd7rWJFrYHAdqPKl/kpGEX5MWmle5uud4jYdVgxrpJSRuvc6WNJxdyLtWIwxkvkIedOiIEF9iLlx0YbjHUt+KGNo9FpxY3F74wbcxzQaPSNTCyMlu+7QdQdkP7Tn2rKqu9qNaPqzxk9FC/S5jXDHlFzpA4m9zwKHTwt6UDpHMBxcNdIR32uF7mWmaQRZrb/RaAkWbPLXAjo5LbgRod3jBT/EO3QnHHszIdkvkY0uqYYmt1AX1CSS5J1OYCSSNy1tjUkjWFzw5/qxvIdcsHbkC6sRA82LX08m/Va2eYcMHvCO7b1dTDIFVF1jzjR2jPxXNKdaXVvs8expRS/qS5rjuae4qjqOQZ0Ot2WR9n/LPpSdADXDJaRkfkU4zajpTpkeGNUJ1KsO4pfkkef2i3zE33cn4blyfr6CLoqjzgAEUpF+J6FxsuXbpqqkn37CtGSKwbtF05C0nc23ZcppkhGQP57kRu0nNBLvJaN7jgfBc8qqeCmL9igk6/2FBkrCDYZdy5dbjwCJPtwyYb5LeLgBrP/G/ojr3qYK9gAa1gH/S/tJ4nrQTkslFTV+2IvqjfyiHEbhbDewc+sqrtoP3BpPXz7V6GGNxyDGCc5bZRI+T6bO4Ka1ESzj6GHDWSHe3vVpJHAteRb1XHhZxx3H4rRfFzePYEGqiBie297tPwv+SPPd9A2pFg198gJqCM8bJYBzwLWyBx5i6PDs1/8lJGbfbsCVkPtiBFiQb8OCBJs8D0HFnUD5PcVLqbQLkH2FI1UhLLes86Wi+ATx9gurRs3a5LJmwNe6ZzmEZ1HdYHOgO7TpW1RbMY9hMtT0ZvYMawudbnlLvp9DiA240sDSHN9VtiM5vfKMylFvKuOWQhU+byZ/YS21A1sUoje6RvRSeUW6Tfo3LlXarLQzZv5uX8Nyhdelk1F5JTuaZmpvqn+2VyFNLT2zCXWNwHSOeARuNjhCL4vr6f3sXiUNbD9fT+9i8S8zJ27ZBm7UFrdDH1HSNX8UMyavVHdZXbLD9fB72LxKJZouFRD76LxKbk/QbY2DEOd1vYruhJ3b+I/NUE0f2iD30fiVm1EV7/ADiH30XiQbY/GV6A8roMm+36o5fD9oh99H4kWGoib/n057ZYj+8ip2zYHGZlLPpw4ejg5t2fsW1SbSjtYFw7MoElRAXB3S01x/ux57fKUGaBx/xqdvZLGP3k3JF5sxXTZoSVJPolxHWfgjQhhA1tJN78vgkoqiAf6iD30XiTLa6D7RT++i8S0lGXr+iTpy8MNHW0+o6onHJAAPIZv3qJdoQerD7Xf1STpoL3+cU/Z00W+1vpIT6mHP8AeIPexeJS4o3vn3YeP6hdsSU/zabSzPRS8xY9C7cuWbtOqi6CUCaE+blFhLGSfNOsAA7JXL1NCtsXl+5GrDKP/9k="/>
          <p:cNvSpPr>
            <a:spLocks noChangeAspect="1" noChangeArrowheads="1"/>
          </p:cNvSpPr>
          <p:nvPr/>
        </p:nvSpPr>
        <p:spPr bwMode="auto">
          <a:xfrm>
            <a:off x="155575" y="-365125"/>
            <a:ext cx="1143000" cy="762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jpeg;base64,/9j/4AAQSkZJRgABAQAAAQABAAD/2wCEAAkGBhQSEBQUExMVFBUUGBUVFRQVGBYXFBUUFBAVFBQVFhgXGyceFxkjGRYUHzshIycpLCwsFR4xQTAsNSYrLCkBCQoKDgwOGg8PGCskHSQpLCwsKS4tNSoqKSksLC0pKSwpLCwqKikqKSwsLCwsKiksLikpLCwpLCw0LCwsKSwsLP/AABEIAFAAeAMBIgACEQEDEQH/xAAaAAACAwEBAAAAAAAAAAAAAAADBAECBQAG/8QAQhAAAQMDAQQFBwkFCQAAAAAAAQACAwQRIRIFMUFRE2FxkdIiIzJCgZOxBhRSU1Rzs8HRocLh8PEVJDNDRGNygqP/xAAaAQADAQEBAQAAAAAAAAAAAAABAgMABAUH/8QAKREAAgEDBAECBgMAAAAAAAAAAAECAxEhBBITMUFRkRQiYXGBsRUyQv/aAAwDAQACEQMRAD8A2W6ijNpL71q/NQOCq+nPAL566kvBJpmVJSgLPfAbrYeC423I0WyhbKrCc4q7DFMyqenKaEVlox0oCiVtlCVWbYri2JmnBCSNB5WE7UyEDAVNmEuOVoTmk3cZQKti0qJJQtqWlbZeert+LpqTlUeQ7GgrJGqH2StNFzWgHttwV5QaeDNGPVVAulg8JqvZlIaeZAHP+C76dNtDKLOrogYJuqKU/wDk5cqbRqwIJgN3RS9uYnC5XL09JGUb5Dtse2jr+KcftVmnffsXmtVlZq43o6bKWHpqscFLNqlZ5CgBOtNC1rGUUah2rzS8u0AeKSc1cIwl+EpLpB2ocdVgiyLRWabpDRZVllsLkqM9DFrDsbjueoZZ3FCm2WDxXiz8q42PLekII34OE/Dt3pPRla7qBF1H+NqRXyyM4J9j1U0NNtSFDECfSSkri7eUpVzFgxcuOGtG9x/Tr4J4aGfmQnHnBO2Yw06WEucbG3Icyk2wgAkm5O8/pyChrHC5edTnZcfgB1BUcvQhTsttx7WQrtIeZl+7k/DcuXbQHmZfu5Pw3Ll3UI4YD1ekK4ACzv7VZe2oIraoHiudoyVw89S1hAJy4XDeJHG11kyfKIi9oHXHEuYB8c+xaD6luLgG26+bIEYjA9BhvzY0/kjGSj3G/wCS6hG3ZjyfKOQ51RMHK4c7r3XSFTt6QjDnuPUXNbjPABeoe+MN9CMAcdIHfzSU9pLgNDQd7rWJFrYHAdqPKl/kpGEX5MWmle5uud4jYdVgxrpJSRuvc6WNJxdyLtWIwxkvkIedOiIEF9iLlx0YbjHUt+KGNo9FpxY3F74wbcxzQaPSNTCyMlu+7QdQdkP7Tn2rKqu9qNaPqzxk9FC/S5jXDHlFzpA4m9zwKHTwt6UDpHMBxcNdIR32uF7mWmaQRZrb/RaAkWbPLXAjo5LbgRod3jBT/EO3QnHHszIdkvkY0uqYYmt1AX1CSS5J1OYCSSNy1tjUkjWFzw5/qxvIdcsHbkC6sRA82LX08m/Va2eYcMHvCO7b1dTDIFVF1jzjR2jPxXNKdaXVvs8expRS/qS5rjuae4qjqOQZ0Ot2WR9n/LPpSdADXDJaRkfkU4zajpTpkeGNUJ1KsO4pfkkef2i3zE33cn4blyfr6CLoqjzgAEUpF+J6FxsuXbpqqkn37CtGSKwbtF05C0nc23ZcppkhGQP57kRu0nNBLvJaN7jgfBc8qqeCmL9igk6/2FBkrCDYZdy5dbjwCJPtwyYb5LeLgBrP/G/ojr3qYK9gAa1gH/S/tJ4nrQTkslFTV+2IvqjfyiHEbhbDewc+sqrtoP3BpPXz7V6GGNxyDGCc5bZRI+T6bO4Ka1ESzj6GHDWSHe3vVpJHAteRb1XHhZxx3H4rRfFzePYEGqiBie297tPwv+SPPd9A2pFg198gJqCM8bJYBzwLWyBx5i6PDs1/8lJGbfbsCVkPtiBFiQb8OCBJs8D0HFnUD5PcVLqbQLkH2FI1UhLLes86Wi+ATx9gurRs3a5LJmwNe6ZzmEZ1HdYHOgO7TpW1RbMY9hMtT0ZvYMawudbnlLvp9DiA240sDSHN9VtiM5vfKMylFvKuOWQhU+byZ/YS21A1sUoje6RvRSeUW6Tfo3LlXarLQzZv5uX8Nyhdelk1F5JTuaZmpvqn+2VyFNLT2zCXWNwHSOeARuNjhCL4vr6f3sXiUNbD9fT+9i8S8zJ27ZBm7UFrdDH1HSNX8UMyavVHdZXbLD9fB72LxKJZouFRD76LxKbk/QbY2DEOd1vYruhJ3b+I/NUE0f2iD30fiVm1EV7/ADiH30XiQbY/GV6A8roMm+36o5fD9oh99H4kWGoib/n057ZYj+8ip2zYHGZlLPpw4ejg5t2fsW1SbSjtYFw7MoElRAXB3S01x/ux57fKUGaBx/xqdvZLGP3k3JF5sxXTZoSVJPolxHWfgjQhhA1tJN78vgkoqiAf6iD30XiTLa6D7RT++i8S0lGXr+iTpy8MNHW0+o6onHJAAPIZv3qJdoQerD7Xf1STpoL3+cU/Z00W+1vpIT6mHP8AeIPexeJS4o3vn3YeP6hdsSU/zabSzPRS8xY9C7cuWbtOqi6CUCaE+blFhLGSfNOsAA7JXL1NCtsXl+5GrDKP/9k="/>
          <p:cNvSpPr>
            <a:spLocks noChangeAspect="1" noChangeArrowheads="1"/>
          </p:cNvSpPr>
          <p:nvPr/>
        </p:nvSpPr>
        <p:spPr bwMode="auto">
          <a:xfrm>
            <a:off x="155575" y="-365125"/>
            <a:ext cx="1143000" cy="762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http://t3.gstatic.com/images?q=tbn:ANd9GcTE4eGrm-b5Te0fRrJ4BfXWz9HSgnBJ0_AEO3xXyoRRVo6X29Fy"/>
          <p:cNvPicPr>
            <a:picLocks noChangeAspect="1" noChangeArrowheads="1"/>
          </p:cNvPicPr>
          <p:nvPr/>
        </p:nvPicPr>
        <p:blipFill>
          <a:blip r:embed="rId4" cstate="print"/>
          <a:srcRect/>
          <a:stretch>
            <a:fillRect/>
          </a:stretch>
        </p:blipFill>
        <p:spPr bwMode="auto">
          <a:xfrm>
            <a:off x="76200" y="2590800"/>
            <a:ext cx="2686050" cy="1704976"/>
          </a:xfrm>
          <a:prstGeom prst="rect">
            <a:avLst/>
          </a:prstGeom>
          <a:noFill/>
        </p:spPr>
      </p:pic>
      <p:sp>
        <p:nvSpPr>
          <p:cNvPr id="9" name="TextBox 8"/>
          <p:cNvSpPr txBox="1"/>
          <p:nvPr/>
        </p:nvSpPr>
        <p:spPr>
          <a:xfrm>
            <a:off x="1676400" y="2667000"/>
            <a:ext cx="990600" cy="523220"/>
          </a:xfrm>
          <a:prstGeom prst="rect">
            <a:avLst/>
          </a:prstGeom>
          <a:noFill/>
        </p:spPr>
        <p:txBody>
          <a:bodyPr wrap="square" rtlCol="0">
            <a:spAutoFit/>
          </a:bodyPr>
          <a:lstStyle/>
          <a:p>
            <a:pPr algn="ctr"/>
            <a:r>
              <a:rPr lang="en-US" sz="1600" i="1" dirty="0" err="1" smtClean="0">
                <a:latin typeface="Cambria" pitchFamily="18" charset="0"/>
              </a:rPr>
              <a:t>Gọng</a:t>
            </a:r>
            <a:r>
              <a:rPr lang="en-US" sz="1600" i="1" dirty="0" smtClean="0">
                <a:latin typeface="Cambria" pitchFamily="18" charset="0"/>
              </a:rPr>
              <a:t> </a:t>
            </a:r>
            <a:r>
              <a:rPr lang="en-US" sz="1600" i="1" dirty="0" err="1" smtClean="0">
                <a:latin typeface="Cambria" pitchFamily="18" charset="0"/>
              </a:rPr>
              <a:t>Vó</a:t>
            </a:r>
            <a:endParaRPr lang="en-US" sz="1600" i="1" dirty="0" smtClean="0">
              <a:latin typeface="Cambria" pitchFamily="18" charset="0"/>
            </a:endParaRPr>
          </a:p>
          <a:p>
            <a:pPr algn="ctr"/>
            <a:r>
              <a:rPr lang="en-US" sz="1200" i="1" dirty="0" smtClean="0">
                <a:latin typeface="Cambria" pitchFamily="18" charset="0"/>
              </a:rPr>
              <a:t>(</a:t>
            </a:r>
            <a:r>
              <a:rPr lang="en-US" sz="1200" i="1" dirty="0" err="1" smtClean="0">
                <a:latin typeface="Cambria" pitchFamily="18" charset="0"/>
              </a:rPr>
              <a:t>Gerridae</a:t>
            </a:r>
            <a:r>
              <a:rPr lang="en-US" sz="1200" i="1" dirty="0" smtClean="0">
                <a:latin typeface="Cambria" pitchFamily="18" charset="0"/>
              </a:rPr>
              <a:t>) </a:t>
            </a:r>
            <a:endParaRPr lang="en-US" sz="1200" dirty="0"/>
          </a:p>
        </p:txBody>
      </p:sp>
      <p:sp>
        <p:nvSpPr>
          <p:cNvPr id="10" name="TextBox 9"/>
          <p:cNvSpPr txBox="1"/>
          <p:nvPr/>
        </p:nvSpPr>
        <p:spPr>
          <a:xfrm>
            <a:off x="7924800" y="1295400"/>
            <a:ext cx="914400" cy="523220"/>
          </a:xfrm>
          <a:prstGeom prst="rect">
            <a:avLst/>
          </a:prstGeom>
          <a:solidFill>
            <a:srgbClr val="FFFF00"/>
          </a:solidFill>
        </p:spPr>
        <p:txBody>
          <a:bodyPr wrap="square" rtlCol="0">
            <a:spAutoFit/>
          </a:bodyPr>
          <a:lstStyle/>
          <a:p>
            <a:pPr algn="ctr"/>
            <a:r>
              <a:rPr lang="en-US" sz="1600" i="1" dirty="0" err="1" smtClean="0">
                <a:solidFill>
                  <a:srgbClr val="002060"/>
                </a:solidFill>
                <a:latin typeface="Cambria" pitchFamily="18" charset="0"/>
              </a:rPr>
              <a:t>Cào</a:t>
            </a:r>
            <a:r>
              <a:rPr lang="en-US" sz="1600" i="1" dirty="0" smtClean="0">
                <a:solidFill>
                  <a:srgbClr val="002060"/>
                </a:solidFill>
                <a:latin typeface="Cambria" pitchFamily="18" charset="0"/>
              </a:rPr>
              <a:t> </a:t>
            </a:r>
            <a:r>
              <a:rPr lang="en-US" sz="1600" i="1" dirty="0" err="1" smtClean="0">
                <a:solidFill>
                  <a:srgbClr val="002060"/>
                </a:solidFill>
                <a:latin typeface="Cambria" pitchFamily="18" charset="0"/>
              </a:rPr>
              <a:t>Cào</a:t>
            </a:r>
            <a:endParaRPr lang="en-US" sz="1600" i="1" dirty="0" smtClean="0">
              <a:solidFill>
                <a:srgbClr val="002060"/>
              </a:solidFill>
              <a:latin typeface="Cambria" pitchFamily="18" charset="0"/>
            </a:endParaRPr>
          </a:p>
          <a:p>
            <a:pPr algn="ctr"/>
            <a:r>
              <a:rPr lang="en-US" sz="1200" i="1" dirty="0" smtClean="0">
                <a:solidFill>
                  <a:srgbClr val="002060"/>
                </a:solidFill>
                <a:latin typeface="Cambria" pitchFamily="18" charset="0"/>
              </a:rPr>
              <a:t>(Locust) </a:t>
            </a:r>
            <a:endParaRPr lang="en-US" sz="1200" dirty="0">
              <a:solidFill>
                <a:srgbClr val="002060"/>
              </a:solidFill>
            </a:endParaRPr>
          </a:p>
        </p:txBody>
      </p:sp>
      <p:sp>
        <p:nvSpPr>
          <p:cNvPr id="11" name="TextBox 10"/>
          <p:cNvSpPr txBox="1"/>
          <p:nvPr/>
        </p:nvSpPr>
        <p:spPr>
          <a:xfrm>
            <a:off x="2895600" y="3962400"/>
            <a:ext cx="5943600" cy="369332"/>
          </a:xfrm>
          <a:prstGeom prst="rect">
            <a:avLst/>
          </a:prstGeom>
          <a:noFill/>
        </p:spPr>
        <p:txBody>
          <a:bodyPr wrap="square" rtlCol="0">
            <a:spAutoFit/>
          </a:bodyPr>
          <a:lstStyle/>
          <a:p>
            <a:r>
              <a:rPr lang="en-US" b="1" i="1" dirty="0" err="1">
                <a:latin typeface="Cambria" pitchFamily="18" charset="0"/>
              </a:rPr>
              <a:t>Câu</a:t>
            </a:r>
            <a:r>
              <a:rPr lang="en-US" b="1" i="1" dirty="0">
                <a:latin typeface="Cambria" pitchFamily="18" charset="0"/>
              </a:rPr>
              <a:t> </a:t>
            </a:r>
            <a:r>
              <a:rPr lang="en-US" b="1" i="1" dirty="0" err="1">
                <a:latin typeface="Cambria" pitchFamily="18" charset="0"/>
              </a:rPr>
              <a:t>chuyện</a:t>
            </a:r>
            <a:r>
              <a:rPr lang="en-US" b="1" i="1" dirty="0">
                <a:latin typeface="Cambria" pitchFamily="18" charset="0"/>
              </a:rPr>
              <a:t> </a:t>
            </a:r>
            <a:r>
              <a:rPr lang="en-US" b="1" i="1" dirty="0" err="1">
                <a:latin typeface="Cambria" pitchFamily="18" charset="0"/>
              </a:rPr>
              <a:t>ân</a:t>
            </a:r>
            <a:r>
              <a:rPr lang="en-US" b="1" i="1" dirty="0">
                <a:latin typeface="Cambria" pitchFamily="18" charset="0"/>
              </a:rPr>
              <a:t> </a:t>
            </a:r>
            <a:r>
              <a:rPr lang="en-US" b="1" i="1" dirty="0" err="1">
                <a:latin typeface="Cambria" pitchFamily="18" charset="0"/>
              </a:rPr>
              <a:t>hận</a:t>
            </a:r>
            <a:r>
              <a:rPr lang="en-US" b="1" i="1" dirty="0">
                <a:latin typeface="Cambria" pitchFamily="18" charset="0"/>
              </a:rPr>
              <a:t> </a:t>
            </a:r>
            <a:r>
              <a:rPr lang="en-US" b="1" i="1" dirty="0" err="1">
                <a:latin typeface="Cambria" pitchFamily="18" charset="0"/>
              </a:rPr>
              <a:t>đầu</a:t>
            </a:r>
            <a:r>
              <a:rPr lang="en-US" b="1" i="1" dirty="0">
                <a:latin typeface="Cambria" pitchFamily="18" charset="0"/>
              </a:rPr>
              <a:t> </a:t>
            </a:r>
            <a:r>
              <a:rPr lang="en-US" b="1" i="1" dirty="0" err="1">
                <a:latin typeface="Cambria" pitchFamily="18" charset="0"/>
              </a:rPr>
              <a:t>tiên</a:t>
            </a:r>
            <a:r>
              <a:rPr lang="en-US" b="1" i="1" dirty="0">
                <a:latin typeface="Cambria" pitchFamily="18" charset="0"/>
              </a:rPr>
              <a:t> </a:t>
            </a:r>
            <a:r>
              <a:rPr lang="en-US" b="1" i="1" dirty="0" err="1">
                <a:latin typeface="Cambria" pitchFamily="18" charset="0"/>
              </a:rPr>
              <a:t>mà</a:t>
            </a:r>
            <a:r>
              <a:rPr lang="en-US" b="1" i="1" dirty="0">
                <a:latin typeface="Cambria" pitchFamily="18" charset="0"/>
              </a:rPr>
              <a:t> </a:t>
            </a:r>
            <a:r>
              <a:rPr lang="en-US" b="1" i="1" dirty="0" err="1">
                <a:latin typeface="Cambria" pitchFamily="18" charset="0"/>
              </a:rPr>
              <a:t>tôi</a:t>
            </a:r>
            <a:r>
              <a:rPr lang="en-US" b="1" i="1" dirty="0">
                <a:latin typeface="Cambria" pitchFamily="18" charset="0"/>
              </a:rPr>
              <a:t> </a:t>
            </a:r>
            <a:r>
              <a:rPr lang="en-US" b="1" i="1" dirty="0" err="1">
                <a:latin typeface="Cambria" pitchFamily="18" charset="0"/>
              </a:rPr>
              <a:t>ghi</a:t>
            </a:r>
            <a:r>
              <a:rPr lang="en-US" b="1" i="1" dirty="0">
                <a:latin typeface="Cambria" pitchFamily="18" charset="0"/>
              </a:rPr>
              <a:t> </a:t>
            </a:r>
            <a:r>
              <a:rPr lang="en-US" b="1" i="1" dirty="0" err="1">
                <a:latin typeface="Cambria" pitchFamily="18" charset="0"/>
              </a:rPr>
              <a:t>nhớ</a:t>
            </a:r>
            <a:r>
              <a:rPr lang="en-US" b="1" i="1" dirty="0">
                <a:latin typeface="Cambria" pitchFamily="18" charset="0"/>
              </a:rPr>
              <a:t> </a:t>
            </a:r>
            <a:r>
              <a:rPr lang="en-US" b="1" i="1" dirty="0" err="1">
                <a:latin typeface="Cambria" pitchFamily="18" charset="0"/>
              </a:rPr>
              <a:t>suốt</a:t>
            </a:r>
            <a:r>
              <a:rPr lang="en-US" b="1" i="1" dirty="0">
                <a:latin typeface="Cambria" pitchFamily="18" charset="0"/>
              </a:rPr>
              <a:t> </a:t>
            </a:r>
            <a:r>
              <a:rPr lang="en-US" b="1" i="1" dirty="0" err="1">
                <a:latin typeface="Cambria" pitchFamily="18" charset="0"/>
              </a:rPr>
              <a:t>đời</a:t>
            </a:r>
            <a:r>
              <a:rPr lang="en-US" b="1" i="1" dirty="0">
                <a:latin typeface="Cambria" pitchFamily="18" charset="0"/>
              </a:rPr>
              <a:t>. </a:t>
            </a:r>
            <a:endParaRPr lang="en-US" i="1" dirty="0">
              <a:latin typeface="Cambria" pitchFamily="18" charset="0"/>
            </a:endParaRPr>
          </a:p>
        </p:txBody>
      </p:sp>
      <p:sp>
        <p:nvSpPr>
          <p:cNvPr id="12" name="TextBox 11"/>
          <p:cNvSpPr txBox="1"/>
          <p:nvPr/>
        </p:nvSpPr>
        <p:spPr>
          <a:xfrm>
            <a:off x="0" y="4343400"/>
            <a:ext cx="9144000" cy="2554545"/>
          </a:xfrm>
          <a:prstGeom prst="rect">
            <a:avLst/>
          </a:prstGeom>
          <a:noFill/>
        </p:spPr>
        <p:txBody>
          <a:bodyPr wrap="square" rtlCol="0">
            <a:spAutoFit/>
          </a:bodyPr>
          <a:lstStyle/>
          <a:p>
            <a:r>
              <a:rPr lang="en-US" sz="1600" i="1" dirty="0" err="1">
                <a:latin typeface="Cambria" pitchFamily="18" charset="0"/>
              </a:rPr>
              <a:t>Bên</a:t>
            </a:r>
            <a:r>
              <a:rPr lang="en-US" sz="1600" i="1" dirty="0">
                <a:latin typeface="Cambria" pitchFamily="18" charset="0"/>
              </a:rPr>
              <a:t> </a:t>
            </a:r>
            <a:r>
              <a:rPr lang="en-US" sz="1600" i="1" dirty="0" err="1">
                <a:latin typeface="Cambria" pitchFamily="18" charset="0"/>
              </a:rPr>
              <a:t>hàng</a:t>
            </a:r>
            <a:r>
              <a:rPr lang="en-US" sz="1600" i="1" dirty="0">
                <a:latin typeface="Cambria" pitchFamily="18" charset="0"/>
              </a:rPr>
              <a:t> </a:t>
            </a:r>
            <a:r>
              <a:rPr lang="en-US" sz="1600" i="1" dirty="0" err="1">
                <a:latin typeface="Cambria" pitchFamily="18" charset="0"/>
              </a:rPr>
              <a:t>xóm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hang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tên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đặt</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cách</a:t>
            </a:r>
            <a:r>
              <a:rPr lang="en-US" sz="1600" i="1" dirty="0">
                <a:latin typeface="Cambria" pitchFamily="18" charset="0"/>
              </a:rPr>
              <a:t> </a:t>
            </a:r>
            <a:r>
              <a:rPr lang="en-US" sz="1600" i="1" dirty="0" err="1">
                <a:latin typeface="Cambria" pitchFamily="18" charset="0"/>
              </a:rPr>
              <a:t>chế</a:t>
            </a:r>
            <a:r>
              <a:rPr lang="en-US" sz="1600" i="1" dirty="0">
                <a:latin typeface="Cambria" pitchFamily="18" charset="0"/>
              </a:rPr>
              <a:t> </a:t>
            </a:r>
            <a:r>
              <a:rPr lang="en-US" sz="1600" i="1" dirty="0" err="1">
                <a:latin typeface="Cambria" pitchFamily="18" charset="0"/>
              </a:rPr>
              <a:t>giễu</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trịch</a:t>
            </a:r>
            <a:r>
              <a:rPr lang="en-US" sz="1600" i="1" dirty="0">
                <a:latin typeface="Cambria" pitchFamily="18" charset="0"/>
              </a:rPr>
              <a:t> </a:t>
            </a:r>
            <a:r>
              <a:rPr lang="en-US" sz="1600" i="1" dirty="0" err="1">
                <a:latin typeface="Cambria" pitchFamily="18" charset="0"/>
              </a:rPr>
              <a:t>thượng</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nọ</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lẽ</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trạc</a:t>
            </a:r>
            <a:r>
              <a:rPr lang="en-US" sz="1600" i="1" dirty="0">
                <a:latin typeface="Cambria" pitchFamily="18" charset="0"/>
              </a:rPr>
              <a:t> </a:t>
            </a:r>
            <a:r>
              <a:rPr lang="en-US" sz="1600" i="1" dirty="0" err="1">
                <a:latin typeface="Cambria" pitchFamily="18" charset="0"/>
              </a:rPr>
              <a:t>tuổi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bẩm</a:t>
            </a:r>
            <a:r>
              <a:rPr lang="en-US" sz="1600" i="1" dirty="0">
                <a:latin typeface="Cambria" pitchFamily="18" charset="0"/>
              </a:rPr>
              <a:t> </a:t>
            </a:r>
            <a:r>
              <a:rPr lang="en-US" sz="1600" i="1" dirty="0" err="1">
                <a:latin typeface="Cambria" pitchFamily="18" charset="0"/>
              </a:rPr>
              <a:t>sinh</a:t>
            </a:r>
            <a:r>
              <a:rPr lang="en-US" sz="1600" i="1" dirty="0">
                <a:latin typeface="Cambria" pitchFamily="18" charset="0"/>
              </a:rPr>
              <a:t> </a:t>
            </a:r>
            <a:r>
              <a:rPr lang="en-US" sz="1600" i="1" dirty="0" err="1">
                <a:latin typeface="Cambria" pitchFamily="18" charset="0"/>
              </a:rPr>
              <a:t>yếu</a:t>
            </a:r>
            <a:r>
              <a:rPr lang="en-US" sz="1600" i="1" dirty="0">
                <a:latin typeface="Cambria" pitchFamily="18" charset="0"/>
              </a:rPr>
              <a:t> </a:t>
            </a:r>
            <a:r>
              <a:rPr lang="en-US" sz="1600" i="1" dirty="0" err="1">
                <a:latin typeface="Cambria" pitchFamily="18" charset="0"/>
              </a:rPr>
              <a:t>đuối</a:t>
            </a:r>
            <a:r>
              <a:rPr lang="en-US" sz="1600" i="1" dirty="0">
                <a:latin typeface="Cambria" pitchFamily="18" charset="0"/>
              </a:rPr>
              <a:t> </a:t>
            </a:r>
            <a:r>
              <a:rPr lang="en-US" sz="1600" i="1" dirty="0" err="1">
                <a:latin typeface="Cambria" pitchFamily="18" charset="0"/>
              </a:rPr>
              <a:t>nên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coi</a:t>
            </a:r>
            <a:r>
              <a:rPr lang="en-US" sz="1600" i="1" dirty="0">
                <a:latin typeface="Cambria" pitchFamily="18" charset="0"/>
              </a:rPr>
              <a:t> </a:t>
            </a:r>
            <a:r>
              <a:rPr lang="en-US" sz="1600" i="1" dirty="0" err="1">
                <a:latin typeface="Cambria" pitchFamily="18" charset="0"/>
              </a:rPr>
              <a:t>thường</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gã</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sợ</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a:t>
            </a:r>
          </a:p>
          <a:p>
            <a:r>
              <a:rPr lang="en-US" sz="1600" i="1" dirty="0">
                <a:latin typeface="Cambria" pitchFamily="18" charset="0"/>
              </a:rPr>
              <a:t>  </a:t>
            </a:r>
            <a:endParaRPr lang="en-US" sz="1600" i="1" dirty="0" smtClean="0">
              <a:latin typeface="Cambria" pitchFamily="18" charset="0"/>
            </a:endParaRPr>
          </a:p>
          <a:p>
            <a:endParaRPr lang="en-US" sz="1600" i="1" dirty="0">
              <a:latin typeface="Cambria" pitchFamily="18" charset="0"/>
            </a:endParaRPr>
          </a:p>
          <a:p>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chàng</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gầy</a:t>
            </a:r>
            <a:r>
              <a:rPr lang="en-US" sz="1600" i="1" dirty="0">
                <a:latin typeface="Cambria" pitchFamily="18" charset="0"/>
              </a:rPr>
              <a:t> </a:t>
            </a:r>
            <a:r>
              <a:rPr lang="en-US" sz="1600" i="1" dirty="0" err="1">
                <a:latin typeface="Cambria" pitchFamily="18" charset="0"/>
              </a:rPr>
              <a:t>gò</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dài</a:t>
            </a:r>
            <a:r>
              <a:rPr lang="en-US" sz="1600" i="1" dirty="0">
                <a:latin typeface="Cambria" pitchFamily="18" charset="0"/>
              </a:rPr>
              <a:t> </a:t>
            </a:r>
            <a:r>
              <a:rPr lang="en-US" sz="1600" i="1" dirty="0" err="1">
                <a:latin typeface="Cambria" pitchFamily="18" charset="0"/>
              </a:rPr>
              <a:t>lêu</a:t>
            </a:r>
            <a:r>
              <a:rPr lang="en-US" sz="1600" i="1" dirty="0">
                <a:latin typeface="Cambria" pitchFamily="18" charset="0"/>
              </a:rPr>
              <a:t> </a:t>
            </a:r>
            <a:r>
              <a:rPr lang="en-US" sz="1600" i="1" dirty="0" err="1">
                <a:latin typeface="Cambria" pitchFamily="18" charset="0"/>
              </a:rPr>
              <a:t>nghêu</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g</a:t>
            </a:r>
            <a:r>
              <a:rPr lang="en-US" sz="1600" i="1" dirty="0" err="1" smtClean="0">
                <a:latin typeface="Cambria" pitchFamily="18" charset="0"/>
              </a:rPr>
              <a:t>ã</a:t>
            </a:r>
            <a:r>
              <a:rPr lang="en-US" sz="1600" i="1" dirty="0" smtClean="0">
                <a:latin typeface="Cambria" pitchFamily="18" charset="0"/>
              </a:rPr>
              <a:t> </a:t>
            </a:r>
            <a:r>
              <a:rPr lang="en-US" sz="1600" i="1" dirty="0" err="1">
                <a:latin typeface="Cambria" pitchFamily="18" charset="0"/>
              </a:rPr>
              <a:t>nghiện</a:t>
            </a:r>
            <a:r>
              <a:rPr lang="en-US" sz="1600" i="1" dirty="0">
                <a:latin typeface="Cambria" pitchFamily="18" charset="0"/>
              </a:rPr>
              <a:t> </a:t>
            </a:r>
            <a:r>
              <a:rPr lang="en-US" sz="1600" i="1" dirty="0" err="1">
                <a:latin typeface="Cambria" pitchFamily="18" charset="0"/>
              </a:rPr>
              <a:t>thuốc</a:t>
            </a:r>
            <a:r>
              <a:rPr lang="en-US" sz="1600" i="1" dirty="0">
                <a:latin typeface="Cambria" pitchFamily="18" charset="0"/>
              </a:rPr>
              <a:t> </a:t>
            </a:r>
            <a:r>
              <a:rPr lang="en-US" sz="1600" i="1" dirty="0" err="1">
                <a:latin typeface="Cambria" pitchFamily="18" charset="0"/>
              </a:rPr>
              <a:t>phiện</a:t>
            </a:r>
            <a:r>
              <a:rPr lang="en-US" sz="1600" i="1" dirty="0">
                <a:latin typeface="Cambria" pitchFamily="18" charset="0"/>
              </a:rPr>
              <a:t>.  </a:t>
            </a:r>
            <a:r>
              <a:rPr lang="en-US" sz="1600" i="1" dirty="0" err="1">
                <a:latin typeface="Cambria" pitchFamily="18" charset="0"/>
              </a:rPr>
              <a:t>Ðã</a:t>
            </a:r>
            <a:r>
              <a:rPr lang="en-US" sz="1600" i="1" dirty="0">
                <a:latin typeface="Cambria" pitchFamily="18" charset="0"/>
              </a:rPr>
              <a:t> </a:t>
            </a:r>
            <a:r>
              <a:rPr lang="en-US" sz="1600" i="1" dirty="0" err="1">
                <a:latin typeface="Cambria" pitchFamily="18" charset="0"/>
              </a:rPr>
              <a:t>thanh</a:t>
            </a:r>
            <a:r>
              <a:rPr lang="en-US" sz="1600" i="1" dirty="0">
                <a:latin typeface="Cambria" pitchFamily="18" charset="0"/>
              </a:rPr>
              <a:t> </a:t>
            </a:r>
            <a:r>
              <a:rPr lang="en-US" sz="1600" i="1" dirty="0" err="1">
                <a:latin typeface="Cambria" pitchFamily="18" charset="0"/>
              </a:rPr>
              <a:t>niên</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ngắn</a:t>
            </a:r>
            <a:r>
              <a:rPr lang="en-US" sz="1600" i="1" dirty="0">
                <a:latin typeface="Cambria" pitchFamily="18" charset="0"/>
              </a:rPr>
              <a:t> </a:t>
            </a:r>
            <a:r>
              <a:rPr lang="en-US" sz="1600" i="1" dirty="0" err="1">
                <a:latin typeface="Cambria" pitchFamily="18" charset="0"/>
              </a:rPr>
              <a:t>ngủn</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hở</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mạng</a:t>
            </a:r>
            <a:r>
              <a:rPr lang="en-US" sz="1600" i="1" dirty="0">
                <a:latin typeface="Cambria" pitchFamily="18" charset="0"/>
              </a:rPr>
              <a:t> </a:t>
            </a:r>
            <a:r>
              <a:rPr lang="en-US" sz="1600" i="1" dirty="0" err="1">
                <a:latin typeface="Cambria" pitchFamily="18" charset="0"/>
              </a:rPr>
              <a:t>sườn</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cởi</a:t>
            </a:r>
            <a:r>
              <a:rPr lang="en-US" sz="1600" i="1" dirty="0">
                <a:latin typeface="Cambria" pitchFamily="18" charset="0"/>
              </a:rPr>
              <a:t> </a:t>
            </a:r>
            <a:r>
              <a:rPr lang="en-US" sz="1600" i="1" dirty="0" err="1">
                <a:latin typeface="Cambria" pitchFamily="18" charset="0"/>
              </a:rPr>
              <a:t>trần</a:t>
            </a:r>
            <a:r>
              <a:rPr lang="en-US" sz="1600" i="1" dirty="0">
                <a:latin typeface="Cambria" pitchFamily="18" charset="0"/>
              </a:rPr>
              <a:t> </a:t>
            </a:r>
            <a:r>
              <a:rPr lang="en-US" sz="1600" i="1" dirty="0" err="1">
                <a:latin typeface="Cambria" pitchFamily="18" charset="0"/>
              </a:rPr>
              <a:t>mặc</a:t>
            </a:r>
            <a:r>
              <a:rPr lang="en-US" sz="1600" i="1" dirty="0">
                <a:latin typeface="Cambria" pitchFamily="18" charset="0"/>
              </a:rPr>
              <a:t> </a:t>
            </a:r>
            <a:r>
              <a:rPr lang="en-US" sz="1600" i="1" dirty="0" err="1">
                <a:latin typeface="Cambria" pitchFamily="18" charset="0"/>
              </a:rPr>
              <a:t>áo</a:t>
            </a:r>
            <a:r>
              <a:rPr lang="en-US" sz="1600" i="1" dirty="0">
                <a:latin typeface="Cambria" pitchFamily="18" charset="0"/>
              </a:rPr>
              <a:t> </a:t>
            </a:r>
            <a:r>
              <a:rPr lang="en-US" sz="1600" i="1" dirty="0" err="1">
                <a:latin typeface="Cambria" pitchFamily="18" charset="0"/>
              </a:rPr>
              <a:t>gi-lê</a:t>
            </a:r>
            <a:r>
              <a:rPr lang="en-US" sz="1600" i="1" dirty="0">
                <a:latin typeface="Cambria" pitchFamily="18" charset="0"/>
              </a:rPr>
              <a:t>.  </a:t>
            </a:r>
            <a:r>
              <a:rPr lang="en-US" sz="1600" i="1" dirty="0" err="1">
                <a:latin typeface="Cambria" pitchFamily="18" charset="0"/>
              </a:rPr>
              <a:t>Ðôi</a:t>
            </a:r>
            <a:r>
              <a:rPr lang="en-US" sz="1600" i="1" dirty="0">
                <a:latin typeface="Cambria" pitchFamily="18" charset="0"/>
              </a:rPr>
              <a:t> </a:t>
            </a:r>
            <a:r>
              <a:rPr lang="en-US" sz="1600" i="1" dirty="0" err="1">
                <a:latin typeface="Cambria" pitchFamily="18" charset="0"/>
              </a:rPr>
              <a:t>càng</a:t>
            </a:r>
            <a:r>
              <a:rPr lang="en-US" sz="1600" i="1" dirty="0">
                <a:latin typeface="Cambria" pitchFamily="18" charset="0"/>
              </a:rPr>
              <a:t> </a:t>
            </a:r>
            <a:r>
              <a:rPr lang="en-US" sz="1600" i="1" dirty="0" err="1">
                <a:latin typeface="Cambria" pitchFamily="18" charset="0"/>
              </a:rPr>
              <a:t>bè</a:t>
            </a:r>
            <a:r>
              <a:rPr lang="en-US" sz="1600" i="1" dirty="0">
                <a:latin typeface="Cambria" pitchFamily="18" charset="0"/>
              </a:rPr>
              <a:t> </a:t>
            </a:r>
            <a:r>
              <a:rPr lang="en-US" sz="1600" i="1" dirty="0" err="1">
                <a:latin typeface="Cambria" pitchFamily="18" charset="0"/>
              </a:rPr>
              <a:t>bè</a:t>
            </a:r>
            <a:r>
              <a:rPr lang="en-US" sz="1600" i="1" dirty="0">
                <a:latin typeface="Cambria" pitchFamily="18" charset="0"/>
              </a:rPr>
              <a:t> </a:t>
            </a:r>
            <a:r>
              <a:rPr lang="en-US" sz="1600" i="1" dirty="0" err="1">
                <a:latin typeface="Cambria" pitchFamily="18" charset="0"/>
              </a:rPr>
              <a:t>nặng</a:t>
            </a:r>
            <a:r>
              <a:rPr lang="en-US" sz="1600" i="1" dirty="0">
                <a:latin typeface="Cambria" pitchFamily="18" charset="0"/>
              </a:rPr>
              <a:t> </a:t>
            </a:r>
            <a:r>
              <a:rPr lang="en-US" sz="1600" i="1" dirty="0" err="1">
                <a:latin typeface="Cambria" pitchFamily="18" charset="0"/>
              </a:rPr>
              <a:t>nề</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xấu</a:t>
            </a:r>
            <a:r>
              <a:rPr lang="en-US" sz="1600" i="1" dirty="0">
                <a:latin typeface="Cambria" pitchFamily="18" charset="0"/>
              </a:rPr>
              <a:t>.  </a:t>
            </a:r>
            <a:r>
              <a:rPr lang="en-US" sz="1600" i="1" dirty="0" err="1">
                <a:latin typeface="Cambria" pitchFamily="18" charset="0"/>
              </a:rPr>
              <a:t>Râu</a:t>
            </a:r>
            <a:r>
              <a:rPr lang="en-US" sz="1600" i="1" dirty="0">
                <a:latin typeface="Cambria" pitchFamily="18" charset="0"/>
              </a:rPr>
              <a:t> </a:t>
            </a:r>
            <a:r>
              <a:rPr lang="en-US" sz="1600" i="1" dirty="0" err="1">
                <a:latin typeface="Cambria" pitchFamily="18" charset="0"/>
              </a:rPr>
              <a:t>ria</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cụt</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mẩu</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mũi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ngẩn</a:t>
            </a:r>
            <a:r>
              <a:rPr lang="en-US" sz="1600" i="1" dirty="0">
                <a:latin typeface="Cambria" pitchFamily="18" charset="0"/>
              </a:rPr>
              <a:t> </a:t>
            </a:r>
            <a:r>
              <a:rPr lang="en-US" sz="1600" i="1" dirty="0" err="1">
                <a:latin typeface="Cambria" pitchFamily="18" charset="0"/>
              </a:rPr>
              <a:t>ngẩn</a:t>
            </a:r>
            <a:r>
              <a:rPr lang="en-US" sz="1600" i="1" dirty="0">
                <a:latin typeface="Cambria" pitchFamily="18" charset="0"/>
              </a:rPr>
              <a:t> </a:t>
            </a:r>
            <a:r>
              <a:rPr lang="en-US" sz="1600" i="1" dirty="0" err="1">
                <a:latin typeface="Cambria" pitchFamily="18" charset="0"/>
              </a:rPr>
              <a:t>ngơ</a:t>
            </a:r>
            <a:r>
              <a:rPr lang="en-US" sz="1600" i="1" dirty="0">
                <a:latin typeface="Cambria" pitchFamily="18" charset="0"/>
              </a:rPr>
              <a:t> </a:t>
            </a:r>
            <a:r>
              <a:rPr lang="en-US" sz="1600" i="1" dirty="0" err="1">
                <a:latin typeface="Cambria" pitchFamily="18" charset="0"/>
              </a:rPr>
              <a:t>ngơ</a:t>
            </a:r>
            <a:r>
              <a:rPr lang="en-US" sz="1600" i="1" dirty="0">
                <a:latin typeface="Cambria" pitchFamily="18" charset="0"/>
              </a:rPr>
              <a:t>.  </a:t>
            </a:r>
            <a:r>
              <a:rPr lang="en-US" sz="1600" i="1" dirty="0" err="1">
                <a:latin typeface="Cambria" pitchFamily="18" charset="0"/>
              </a:rPr>
              <a:t>Ðã</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tính</a:t>
            </a:r>
            <a:r>
              <a:rPr lang="en-US" sz="1600" i="1" dirty="0">
                <a:latin typeface="Cambria" pitchFamily="18" charset="0"/>
              </a:rPr>
              <a:t> </a:t>
            </a:r>
            <a:r>
              <a:rPr lang="en-US" sz="1600" i="1" dirty="0" err="1">
                <a:latin typeface="Cambria" pitchFamily="18" charset="0"/>
              </a:rPr>
              <a:t>nết</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sổi</a:t>
            </a:r>
            <a:r>
              <a:rPr lang="en-US" sz="1600" i="1" dirty="0">
                <a:latin typeface="Cambria" pitchFamily="18" charset="0"/>
              </a:rPr>
              <a:t> ở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thật</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ốm</a:t>
            </a:r>
            <a:r>
              <a:rPr lang="en-US" sz="1600" i="1" dirty="0">
                <a:latin typeface="Cambria" pitchFamily="18" charset="0"/>
              </a:rPr>
              <a:t> </a:t>
            </a:r>
            <a:r>
              <a:rPr lang="en-US" sz="1600" i="1" dirty="0" err="1">
                <a:latin typeface="Cambria" pitchFamily="18" charset="0"/>
              </a:rPr>
              <a:t>đau</a:t>
            </a:r>
            <a:r>
              <a:rPr lang="en-US" sz="1600" i="1" dirty="0">
                <a:latin typeface="Cambria" pitchFamily="18" charset="0"/>
              </a:rPr>
              <a:t> </a:t>
            </a:r>
            <a:r>
              <a:rPr lang="en-US" sz="1600" i="1" dirty="0" err="1">
                <a:latin typeface="Cambria" pitchFamily="18" charset="0"/>
              </a:rPr>
              <a:t>luôn</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hang ở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bới</a:t>
            </a:r>
            <a:r>
              <a:rPr lang="en-US" sz="1600" i="1" dirty="0">
                <a:latin typeface="Cambria" pitchFamily="18" charset="0"/>
              </a:rPr>
              <a:t> </a:t>
            </a:r>
            <a:r>
              <a:rPr lang="en-US" sz="1600" i="1" dirty="0" err="1">
                <a:latin typeface="Cambria" pitchFamily="18" charset="0"/>
              </a:rPr>
              <a:t>nông</a:t>
            </a:r>
            <a:r>
              <a:rPr lang="en-US" sz="1600" i="1" dirty="0">
                <a:latin typeface="Cambria" pitchFamily="18" charset="0"/>
              </a:rPr>
              <a:t> </a:t>
            </a:r>
            <a:r>
              <a:rPr lang="en-US" sz="1600" i="1" dirty="0" err="1">
                <a:latin typeface="Cambria" pitchFamily="18" charset="0"/>
              </a:rPr>
              <a:t>sát</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đào</a:t>
            </a:r>
            <a:r>
              <a:rPr lang="en-US" sz="1600" i="1" dirty="0">
                <a:latin typeface="Cambria" pitchFamily="18" charset="0"/>
              </a:rPr>
              <a:t> </a:t>
            </a:r>
            <a:r>
              <a:rPr lang="en-US" sz="1600" i="1" dirty="0" err="1">
                <a:latin typeface="Cambria" pitchFamily="18" charset="0"/>
              </a:rPr>
              <a:t>sâu</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khoét</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nhiều</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hang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tôi</a:t>
            </a:r>
            <a:r>
              <a:rPr lang="en-US" sz="1600" i="1" dirty="0" smtClean="0">
                <a:latin typeface="Cambria" pitchFamily="18" charset="0"/>
              </a:rPr>
              <a:t>.</a:t>
            </a:r>
            <a:endParaRPr lang="en-US" sz="1600" i="1"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629400" cy="2062103"/>
          </a:xfrm>
          <a:prstGeom prst="rect">
            <a:avLst/>
          </a:prstGeom>
          <a:noFill/>
        </p:spPr>
        <p:txBody>
          <a:bodyPr wrap="square" rtlCol="0">
            <a:spAutoFit/>
          </a:bodyPr>
          <a:lstStyle/>
          <a:p>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sang </a:t>
            </a:r>
            <a:r>
              <a:rPr lang="en-US" sz="1600" i="1" dirty="0" err="1">
                <a:latin typeface="Cambria" pitchFamily="18" charset="0"/>
              </a:rPr>
              <a:t>chơi</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luộm</a:t>
            </a:r>
            <a:r>
              <a:rPr lang="en-US" sz="1600" i="1" dirty="0">
                <a:latin typeface="Cambria" pitchFamily="18" charset="0"/>
              </a:rPr>
              <a:t> </a:t>
            </a:r>
            <a:r>
              <a:rPr lang="en-US" sz="1600" i="1" dirty="0" err="1">
                <a:latin typeface="Cambria" pitchFamily="18" charset="0"/>
              </a:rPr>
              <a:t>thuộm</a:t>
            </a:r>
            <a:r>
              <a:rPr lang="en-US" sz="1600" i="1" dirty="0">
                <a:latin typeface="Cambria" pitchFamily="18" charset="0"/>
              </a:rPr>
              <a:t>, </a:t>
            </a:r>
            <a:r>
              <a:rPr lang="en-US" sz="1600" i="1" dirty="0" err="1">
                <a:latin typeface="Cambria" pitchFamily="18" charset="0"/>
              </a:rPr>
              <a:t>bề</a:t>
            </a:r>
            <a:r>
              <a:rPr lang="en-US" sz="1600" i="1" dirty="0">
                <a:latin typeface="Cambria" pitchFamily="18" charset="0"/>
              </a:rPr>
              <a:t> </a:t>
            </a:r>
            <a:r>
              <a:rPr lang="en-US" sz="1600" i="1" dirty="0" err="1">
                <a:latin typeface="Cambria" pitchFamily="18" charset="0"/>
              </a:rPr>
              <a:t>bộn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bảo</a:t>
            </a:r>
            <a:r>
              <a:rPr lang="en-US" sz="1600" i="1" dirty="0">
                <a:latin typeface="Cambria" pitchFamily="18" charset="0"/>
              </a:rPr>
              <a:t>:</a:t>
            </a:r>
          </a:p>
          <a:p>
            <a:r>
              <a:rPr lang="en-US" sz="1600" i="1" dirty="0">
                <a:latin typeface="Cambria" pitchFamily="18" charset="0"/>
              </a:rPr>
              <a:t>    - Sao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sống</a:t>
            </a:r>
            <a:r>
              <a:rPr lang="en-US" sz="1600" i="1" dirty="0">
                <a:latin typeface="Cambria" pitchFamily="18" charset="0"/>
              </a:rPr>
              <a:t> </a:t>
            </a:r>
            <a:r>
              <a:rPr lang="en-US" sz="1600" i="1" dirty="0" err="1">
                <a:latin typeface="Cambria" pitchFamily="18" charset="0"/>
              </a:rPr>
              <a:t>cẩu</a:t>
            </a:r>
            <a:r>
              <a:rPr lang="en-US" sz="1600" i="1" dirty="0">
                <a:latin typeface="Cambria" pitchFamily="18" charset="0"/>
              </a:rPr>
              <a:t> </a:t>
            </a:r>
            <a:r>
              <a:rPr lang="en-US" sz="1600" i="1" dirty="0" err="1">
                <a:latin typeface="Cambria" pitchFamily="18" charset="0"/>
              </a:rPr>
              <a:t>thả</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vậy</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tuềnh</a:t>
            </a:r>
            <a:r>
              <a:rPr lang="en-US" sz="1600" i="1" dirty="0">
                <a:latin typeface="Cambria" pitchFamily="18" charset="0"/>
              </a:rPr>
              <a:t> </a:t>
            </a:r>
            <a:r>
              <a:rPr lang="en-US" sz="1600" i="1" dirty="0" err="1">
                <a:latin typeface="Cambria" pitchFamily="18" charset="0"/>
              </a:rPr>
              <a:t>toàng</a:t>
            </a:r>
            <a:r>
              <a:rPr lang="en-US" sz="1600" i="1" dirty="0">
                <a:latin typeface="Cambria" pitchFamily="18" charset="0"/>
              </a:rPr>
              <a:t>.  </a:t>
            </a:r>
            <a:r>
              <a:rPr lang="en-US" sz="1600" i="1" dirty="0" err="1">
                <a:latin typeface="Cambria" pitchFamily="18" charset="0"/>
              </a:rPr>
              <a:t>Ngộ</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kẻ</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phá</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thật</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thử</a:t>
            </a:r>
            <a:r>
              <a:rPr lang="en-US" sz="1600" i="1" dirty="0">
                <a:latin typeface="Cambria" pitchFamily="18" charset="0"/>
              </a:rPr>
              <a:t> </a:t>
            </a:r>
            <a:r>
              <a:rPr lang="en-US" sz="1600" i="1" dirty="0" err="1">
                <a:latin typeface="Cambria" pitchFamily="18" charset="0"/>
              </a:rPr>
              <a:t>xem</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tổ</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lồm</a:t>
            </a:r>
            <a:r>
              <a:rPr lang="en-US" sz="1600" i="1" dirty="0">
                <a:latin typeface="Cambria" pitchFamily="18" charset="0"/>
              </a:rPr>
              <a:t> </a:t>
            </a:r>
            <a:r>
              <a:rPr lang="en-US" sz="1600" i="1" dirty="0" err="1">
                <a:latin typeface="Cambria" pitchFamily="18" charset="0"/>
              </a:rPr>
              <a:t>cồm</a:t>
            </a:r>
            <a:r>
              <a:rPr lang="en-US" sz="1600" i="1" dirty="0">
                <a:latin typeface="Cambria" pitchFamily="18" charset="0"/>
              </a:rPr>
              <a:t> </a:t>
            </a:r>
            <a:r>
              <a:rPr lang="en-US" sz="1600" i="1" dirty="0" err="1">
                <a:latin typeface="Cambria" pitchFamily="18" charset="0"/>
              </a:rPr>
              <a:t>đụng</a:t>
            </a:r>
            <a:r>
              <a:rPr lang="en-US" sz="1600" i="1" dirty="0">
                <a:latin typeface="Cambria" pitchFamily="18" charset="0"/>
              </a:rPr>
              <a:t> </a:t>
            </a:r>
            <a:r>
              <a:rPr lang="en-US" sz="1600" i="1" dirty="0" err="1">
                <a:latin typeface="Cambria" pitchFamily="18" charset="0"/>
              </a:rPr>
              <a:t>sát</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ai</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vệ</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nhìn</a:t>
            </a:r>
            <a:r>
              <a:rPr lang="en-US" sz="1600" i="1" dirty="0">
                <a:latin typeface="Cambria" pitchFamily="18" charset="0"/>
              </a:rPr>
              <a:t> sang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đương</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chỗ</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tổ</a:t>
            </a:r>
            <a:r>
              <a:rPr lang="en-US" sz="1600" i="1" dirty="0">
                <a:latin typeface="Cambria" pitchFamily="18" charset="0"/>
              </a:rPr>
              <a:t>.  </a:t>
            </a:r>
            <a:r>
              <a:rPr lang="en-US" sz="1600" i="1" dirty="0" err="1">
                <a:latin typeface="Cambria" pitchFamily="18" charset="0"/>
              </a:rPr>
              <a:t>Phòng</a:t>
            </a:r>
            <a:r>
              <a:rPr lang="en-US" sz="1600" i="1" dirty="0">
                <a:latin typeface="Cambria" pitchFamily="18" charset="0"/>
              </a:rPr>
              <a:t> </a:t>
            </a:r>
            <a:r>
              <a:rPr lang="en-US" sz="1600" i="1" dirty="0" err="1">
                <a:latin typeface="Cambria" pitchFamily="18" charset="0"/>
              </a:rPr>
              <a:t>thử</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thằng</a:t>
            </a:r>
            <a:r>
              <a:rPr lang="en-US" sz="1600" i="1" dirty="0">
                <a:latin typeface="Cambria" pitchFamily="18" charset="0"/>
              </a:rPr>
              <a:t> </a:t>
            </a:r>
            <a:r>
              <a:rPr lang="en-US" sz="1600" i="1" dirty="0" err="1">
                <a:latin typeface="Cambria" pitchFamily="18" charset="0"/>
              </a:rPr>
              <a:t>chim</a:t>
            </a:r>
            <a:r>
              <a:rPr lang="en-US" sz="1600" i="1" dirty="0">
                <a:latin typeface="Cambria" pitchFamily="18" charset="0"/>
              </a:rPr>
              <a:t> </a:t>
            </a:r>
            <a:r>
              <a:rPr lang="en-US" sz="1600" i="1" dirty="0" err="1">
                <a:latin typeface="Cambria" pitchFamily="18" charset="0"/>
              </a:rPr>
              <a:t>Cắt</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nhòm</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tưởng</a:t>
            </a:r>
            <a:r>
              <a:rPr lang="en-US" sz="1600" i="1" dirty="0">
                <a:latin typeface="Cambria" pitchFamily="18" charset="0"/>
              </a:rPr>
              <a:t> </a:t>
            </a:r>
            <a:r>
              <a:rPr lang="en-US" sz="1600" i="1" dirty="0" err="1">
                <a:latin typeface="Cambria" pitchFamily="18" charset="0"/>
              </a:rPr>
              <a:t>mồi</a:t>
            </a:r>
            <a:r>
              <a:rPr lang="en-US" sz="1600" i="1" dirty="0">
                <a:latin typeface="Cambria" pitchFamily="18" charset="0"/>
              </a:rPr>
              <a:t>, </a:t>
            </a:r>
            <a:r>
              <a:rPr lang="en-US" sz="1600" i="1" dirty="0" err="1">
                <a:latin typeface="Cambria" pitchFamily="18" charset="0"/>
              </a:rPr>
              <a:t>nó</a:t>
            </a:r>
            <a:r>
              <a:rPr lang="en-US" sz="1600" i="1" dirty="0">
                <a:latin typeface="Cambria" pitchFamily="18" charset="0"/>
              </a:rPr>
              <a:t> </a:t>
            </a:r>
            <a:r>
              <a:rPr lang="en-US" sz="1600" i="1" dirty="0" err="1">
                <a:latin typeface="Cambria" pitchFamily="18" charset="0"/>
              </a:rPr>
              <a:t>mổ</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phát</a:t>
            </a:r>
            <a:r>
              <a:rPr lang="en-US" sz="1600" i="1" dirty="0">
                <a:latin typeface="Cambria" pitchFamily="18" charset="0"/>
              </a:rPr>
              <a:t>, </a:t>
            </a:r>
            <a:r>
              <a:rPr lang="en-US" sz="1600" i="1" dirty="0" err="1">
                <a:latin typeface="Cambria" pitchFamily="18" charset="0"/>
              </a:rPr>
              <a:t>nhất</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trúng</a:t>
            </a:r>
            <a:r>
              <a:rPr lang="en-US" sz="1600" i="1" dirty="0">
                <a:latin typeface="Cambria" pitchFamily="18" charset="0"/>
              </a:rPr>
              <a:t> </a:t>
            </a:r>
            <a:r>
              <a:rPr lang="en-US" sz="1600" i="1" dirty="0" err="1">
                <a:latin typeface="Cambria" pitchFamily="18" charset="0"/>
              </a:rPr>
              <a:t>giữa</a:t>
            </a:r>
            <a:r>
              <a:rPr lang="en-US" sz="1600" i="1" dirty="0">
                <a:latin typeface="Cambria" pitchFamily="18" charset="0"/>
              </a:rPr>
              <a:t> </a:t>
            </a:r>
            <a:r>
              <a:rPr lang="en-US" sz="1600" i="1" dirty="0" err="1">
                <a:latin typeface="Cambria" pitchFamily="18" charset="0"/>
              </a:rPr>
              <a:t>lưng</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Ôi</a:t>
            </a:r>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ơi</a:t>
            </a:r>
            <a:r>
              <a:rPr lang="en-US" sz="1600" i="1" dirty="0">
                <a:latin typeface="Cambria" pitchFamily="18" charset="0"/>
              </a:rPr>
              <a:t>! </a:t>
            </a:r>
            <a:r>
              <a:rPr lang="en-US" sz="1600" i="1" dirty="0" err="1">
                <a:latin typeface="Cambria" pitchFamily="18" charset="0"/>
              </a:rPr>
              <a:t>Chú</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lớn</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khôn</a:t>
            </a:r>
            <a:r>
              <a:rPr lang="en-US" sz="1600" i="1" dirty="0" smtClean="0">
                <a:latin typeface="Cambria" pitchFamily="18" charset="0"/>
              </a:rPr>
              <a:t>.</a:t>
            </a:r>
            <a:r>
              <a:rPr lang="en-US" sz="1600" i="1" dirty="0">
                <a:latin typeface="Cambria" pitchFamily="18" charset="0"/>
              </a:rPr>
              <a:t> </a:t>
            </a:r>
          </a:p>
        </p:txBody>
      </p:sp>
      <p:sp>
        <p:nvSpPr>
          <p:cNvPr id="3" name="TextBox 2"/>
          <p:cNvSpPr txBox="1"/>
          <p:nvPr/>
        </p:nvSpPr>
        <p:spPr>
          <a:xfrm>
            <a:off x="0" y="3048000"/>
            <a:ext cx="9144000" cy="3785652"/>
          </a:xfrm>
          <a:prstGeom prst="rect">
            <a:avLst/>
          </a:prstGeom>
          <a:noFill/>
        </p:spPr>
        <p:txBody>
          <a:bodyPr wrap="square" rtlCol="0">
            <a:spAutoFit/>
          </a:bodyPr>
          <a:lstStyle/>
          <a:p>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trả</a:t>
            </a:r>
            <a:r>
              <a:rPr lang="en-US" sz="1600" i="1" dirty="0" smtClean="0">
                <a:latin typeface="Cambria" pitchFamily="18" charset="0"/>
              </a:rPr>
              <a:t> </a:t>
            </a:r>
            <a:r>
              <a:rPr lang="en-US" sz="1600" i="1" dirty="0" err="1" smtClean="0">
                <a:latin typeface="Cambria" pitchFamily="18" charset="0"/>
              </a:rPr>
              <a:t>lời</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bằng</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giọng</a:t>
            </a:r>
            <a:r>
              <a:rPr lang="en-US" sz="1600" i="1" dirty="0" smtClean="0">
                <a:latin typeface="Cambria" pitchFamily="18" charset="0"/>
              </a:rPr>
              <a:t> </a:t>
            </a:r>
            <a:r>
              <a:rPr lang="en-US" sz="1600" i="1" dirty="0" err="1" smtClean="0">
                <a:latin typeface="Cambria" pitchFamily="18" charset="0"/>
              </a:rPr>
              <a:t>rất</a:t>
            </a:r>
            <a:r>
              <a:rPr lang="en-US" sz="1600" i="1" dirty="0" smtClean="0">
                <a:latin typeface="Cambria" pitchFamily="18" charset="0"/>
              </a:rPr>
              <a:t> </a:t>
            </a:r>
            <a:r>
              <a:rPr lang="en-US" sz="1600" i="1" dirty="0" err="1" smtClean="0">
                <a:latin typeface="Cambria" pitchFamily="18" charset="0"/>
              </a:rPr>
              <a:t>buồn</a:t>
            </a:r>
            <a:r>
              <a:rPr lang="en-US" sz="1600" i="1" dirty="0" smtClean="0">
                <a:latin typeface="Cambria" pitchFamily="18" charset="0"/>
              </a:rPr>
              <a:t> </a:t>
            </a:r>
            <a:r>
              <a:rPr lang="en-US" sz="1600" i="1" dirty="0" err="1" smtClean="0">
                <a:latin typeface="Cambria" pitchFamily="18" charset="0"/>
              </a:rPr>
              <a:t>rầu</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Thưa</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muốn</a:t>
            </a:r>
            <a:r>
              <a:rPr lang="en-US" sz="1600" i="1" dirty="0" smtClean="0">
                <a:latin typeface="Cambria" pitchFamily="18" charset="0"/>
              </a:rPr>
              <a:t> </a:t>
            </a:r>
            <a:r>
              <a:rPr lang="en-US" sz="1600" i="1" dirty="0" err="1" smtClean="0">
                <a:latin typeface="Cambria" pitchFamily="18" charset="0"/>
              </a:rPr>
              <a:t>khôn</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khôn</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Ðụng</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việc</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thở</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hơi</a:t>
            </a:r>
            <a:r>
              <a:rPr lang="en-US" sz="1600" i="1" dirty="0" smtClean="0">
                <a:latin typeface="Cambria" pitchFamily="18" charset="0"/>
              </a:rPr>
              <a:t> </a:t>
            </a:r>
            <a:r>
              <a:rPr lang="en-US" sz="1600" i="1" dirty="0" err="1" smtClean="0">
                <a:latin typeface="Cambria" pitchFamily="18" charset="0"/>
              </a:rPr>
              <a:t>sức</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đào</a:t>
            </a:r>
            <a:r>
              <a:rPr lang="en-US" sz="1600" i="1" dirty="0" smtClean="0">
                <a:latin typeface="Cambria" pitchFamily="18" charset="0"/>
              </a:rPr>
              <a:t> </a:t>
            </a:r>
            <a:r>
              <a:rPr lang="en-US" sz="1600" i="1" dirty="0" err="1" smtClean="0">
                <a:latin typeface="Cambria" pitchFamily="18" charset="0"/>
              </a:rPr>
              <a:t>bới</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  </a:t>
            </a:r>
            <a:r>
              <a:rPr lang="en-US" sz="1600" i="1" dirty="0" err="1" smtClean="0">
                <a:latin typeface="Cambria" pitchFamily="18" charset="0"/>
              </a:rPr>
              <a:t>Lắm</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nỗi</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cửa</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nguy</a:t>
            </a:r>
            <a:r>
              <a:rPr lang="en-US" sz="1600" i="1" dirty="0" smtClean="0">
                <a:latin typeface="Cambria" pitchFamily="18" charset="0"/>
              </a:rPr>
              <a:t> </a:t>
            </a:r>
            <a:r>
              <a:rPr lang="en-US" sz="1600" i="1" dirty="0" err="1" smtClean="0">
                <a:latin typeface="Cambria" pitchFamily="18" charset="0"/>
              </a:rPr>
              <a:t>hiểm</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nghèo</a:t>
            </a:r>
            <a:r>
              <a:rPr lang="en-US" sz="1600" i="1" dirty="0" smtClean="0">
                <a:latin typeface="Cambria" pitchFamily="18" charset="0"/>
              </a:rPr>
              <a:t> </a:t>
            </a:r>
            <a:r>
              <a:rPr lang="en-US" sz="1600" i="1" dirty="0" err="1" smtClean="0">
                <a:latin typeface="Cambria" pitchFamily="18" charset="0"/>
              </a:rPr>
              <a:t>sức</a:t>
            </a:r>
            <a:r>
              <a:rPr lang="en-US" sz="1600" i="1" dirty="0" smtClean="0">
                <a:latin typeface="Cambria" pitchFamily="18" charset="0"/>
              </a:rPr>
              <a:t> </a:t>
            </a:r>
            <a:r>
              <a:rPr lang="en-US" sz="1600" i="1" dirty="0" err="1" smtClean="0">
                <a:latin typeface="Cambria" pitchFamily="18" charset="0"/>
              </a:rPr>
              <a:t>quá</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lo </a:t>
            </a:r>
            <a:r>
              <a:rPr lang="en-US" sz="1600" i="1" dirty="0" err="1" smtClean="0">
                <a:latin typeface="Cambria" pitchFamily="18" charset="0"/>
              </a:rPr>
              <a:t>ròng</a:t>
            </a:r>
            <a:r>
              <a:rPr lang="en-US" sz="1600" i="1" dirty="0" smtClean="0">
                <a:latin typeface="Cambria" pitchFamily="18" charset="0"/>
              </a:rPr>
              <a:t> </a:t>
            </a:r>
            <a:r>
              <a:rPr lang="en-US" sz="1600" i="1" dirty="0" err="1" smtClean="0">
                <a:latin typeface="Cambria" pitchFamily="18" charset="0"/>
              </a:rPr>
              <a:t>rã</a:t>
            </a:r>
            <a:r>
              <a:rPr lang="en-US" sz="1600" i="1" dirty="0" smtClean="0">
                <a:latin typeface="Cambria" pitchFamily="18" charset="0"/>
              </a:rPr>
              <a:t> </a:t>
            </a:r>
            <a:r>
              <a:rPr lang="en-US" sz="1600" i="1" dirty="0" err="1" smtClean="0">
                <a:latin typeface="Cambria" pitchFamily="18" charset="0"/>
              </a:rPr>
              <a:t>hàng</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tháng</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làm</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Hay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bây</a:t>
            </a:r>
            <a:r>
              <a:rPr lang="en-US" sz="1600" i="1" dirty="0" smtClean="0">
                <a:latin typeface="Cambria" pitchFamily="18" charset="0"/>
              </a:rPr>
              <a:t> </a:t>
            </a:r>
            <a:r>
              <a:rPr lang="en-US" sz="1600" i="1" dirty="0" err="1" smtClean="0">
                <a:latin typeface="Cambria" pitchFamily="18" charset="0"/>
              </a:rPr>
              <a:t>giờ</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định</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Song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dám</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a:t>
            </a:r>
          </a:p>
          <a:p>
            <a:endParaRPr lang="en-US" sz="1600" i="1" dirty="0" smtClean="0">
              <a:latin typeface="Cambria" pitchFamily="18" charset="0"/>
            </a:endParaRPr>
          </a:p>
          <a:p>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loanh</a:t>
            </a:r>
            <a:r>
              <a:rPr lang="en-US" sz="1600" i="1" dirty="0" smtClean="0">
                <a:latin typeface="Cambria" pitchFamily="18" charset="0"/>
              </a:rPr>
              <a:t> </a:t>
            </a:r>
            <a:r>
              <a:rPr lang="en-US" sz="1600" i="1" dirty="0" err="1" smtClean="0">
                <a:latin typeface="Cambria" pitchFamily="18" charset="0"/>
              </a:rPr>
              <a:t>quanh</a:t>
            </a:r>
            <a:r>
              <a:rPr lang="en-US" sz="1600" i="1" dirty="0" smtClean="0">
                <a:latin typeface="Cambria" pitchFamily="18" charset="0"/>
              </a:rPr>
              <a:t>, </a:t>
            </a:r>
            <a:r>
              <a:rPr lang="en-US" sz="1600" i="1" dirty="0" err="1" smtClean="0">
                <a:latin typeface="Cambria" pitchFamily="18" charset="0"/>
              </a:rPr>
              <a:t>băn</a:t>
            </a:r>
            <a:r>
              <a:rPr lang="en-US" sz="1600" i="1" dirty="0" smtClean="0">
                <a:latin typeface="Cambria" pitchFamily="18" charset="0"/>
              </a:rPr>
              <a:t> </a:t>
            </a:r>
            <a:r>
              <a:rPr lang="en-US" sz="1600" i="1" dirty="0" err="1" smtClean="0">
                <a:latin typeface="Cambria" pitchFamily="18" charset="0"/>
              </a:rPr>
              <a:t>khoăn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phải</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Ðược</a:t>
            </a:r>
            <a:r>
              <a:rPr lang="en-US" sz="1600" i="1" dirty="0" smtClean="0">
                <a:latin typeface="Cambria" pitchFamily="18" charset="0"/>
              </a:rPr>
              <a:t>, </a:t>
            </a:r>
            <a:r>
              <a:rPr lang="en-US" sz="1600" i="1" dirty="0" err="1" smtClean="0">
                <a:latin typeface="Cambria" pitchFamily="18" charset="0"/>
              </a:rPr>
              <a:t>chú</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thẳng</a:t>
            </a:r>
            <a:r>
              <a:rPr lang="en-US" sz="1600" i="1" dirty="0" smtClean="0">
                <a:latin typeface="Cambria" pitchFamily="18" charset="0"/>
              </a:rPr>
              <a:t> </a:t>
            </a:r>
            <a:r>
              <a:rPr lang="en-US" sz="1600" i="1" dirty="0" err="1" smtClean="0">
                <a:latin typeface="Cambria" pitchFamily="18" charset="0"/>
              </a:rPr>
              <a:t>thừng</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nhìn</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rằng</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nghĩ</a:t>
            </a:r>
            <a:r>
              <a:rPr lang="en-US" sz="1600" i="1" dirty="0" smtClean="0">
                <a:latin typeface="Cambria" pitchFamily="18" charset="0"/>
              </a:rPr>
              <a:t> </a:t>
            </a:r>
            <a:r>
              <a:rPr lang="en-US" sz="1600" i="1" dirty="0" err="1" smtClean="0">
                <a:latin typeface="Cambria" pitchFamily="18" charset="0"/>
              </a:rPr>
              <a:t>thương</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hay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đào</a:t>
            </a:r>
            <a:r>
              <a:rPr lang="en-US" sz="1600" i="1" dirty="0" smtClean="0">
                <a:latin typeface="Cambria" pitchFamily="18" charset="0"/>
              </a:rPr>
              <a:t> </a:t>
            </a:r>
            <a:r>
              <a:rPr lang="en-US" sz="1600" i="1" dirty="0" err="1" smtClean="0">
                <a:latin typeface="Cambria" pitchFamily="18" charset="0"/>
              </a:rPr>
              <a:t>giúp</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ngách</a:t>
            </a:r>
            <a:r>
              <a:rPr lang="en-US" sz="1600" i="1" dirty="0" smtClean="0">
                <a:latin typeface="Cambria" pitchFamily="18" charset="0"/>
              </a:rPr>
              <a:t> sang </a:t>
            </a:r>
            <a:r>
              <a:rPr lang="en-US" sz="1600" i="1" dirty="0" err="1" smtClean="0">
                <a:latin typeface="Cambria" pitchFamily="18" charset="0"/>
              </a:rPr>
              <a:t>bên</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phòng</a:t>
            </a:r>
            <a:r>
              <a:rPr lang="en-US" sz="1600" i="1" dirty="0" smtClean="0">
                <a:latin typeface="Cambria" pitchFamily="18" charset="0"/>
              </a:rPr>
              <a:t> </a:t>
            </a:r>
            <a:r>
              <a:rPr lang="en-US" sz="1600" i="1" dirty="0" err="1" smtClean="0">
                <a:latin typeface="Cambria" pitchFamily="18" charset="0"/>
              </a:rPr>
              <a:t>khi</a:t>
            </a:r>
            <a:r>
              <a:rPr lang="en-US" sz="1600" i="1" dirty="0" smtClean="0">
                <a:latin typeface="Cambria" pitchFamily="18" charset="0"/>
              </a:rPr>
              <a:t> </a:t>
            </a:r>
            <a:r>
              <a:rPr lang="en-US" sz="1600" i="1" dirty="0" err="1" smtClean="0">
                <a:latin typeface="Cambria" pitchFamily="18" charset="0"/>
              </a:rPr>
              <a:t>tắt</a:t>
            </a:r>
            <a:r>
              <a:rPr lang="en-US" sz="1600" i="1" dirty="0" smtClean="0">
                <a:latin typeface="Cambria" pitchFamily="18" charset="0"/>
              </a:rPr>
              <a:t> </a:t>
            </a:r>
            <a:r>
              <a:rPr lang="en-US" sz="1600" i="1" dirty="0" err="1" smtClean="0">
                <a:latin typeface="Cambria" pitchFamily="18" charset="0"/>
              </a:rPr>
              <a:t>lửa</a:t>
            </a:r>
            <a:r>
              <a:rPr lang="en-US" sz="1600" i="1" dirty="0" smtClean="0">
                <a:latin typeface="Cambria" pitchFamily="18" charset="0"/>
              </a:rPr>
              <a:t> </a:t>
            </a:r>
            <a:r>
              <a:rPr lang="en-US" sz="1600" i="1" dirty="0" err="1" smtClean="0">
                <a:latin typeface="Cambria" pitchFamily="18" charset="0"/>
              </a:rPr>
              <a:t>tối</a:t>
            </a:r>
            <a:r>
              <a:rPr lang="en-US" sz="1600" i="1" dirty="0" smtClean="0">
                <a:latin typeface="Cambria" pitchFamily="18" charset="0"/>
              </a:rPr>
              <a:t> </a:t>
            </a:r>
            <a:r>
              <a:rPr lang="en-US" sz="1600" i="1" dirty="0" err="1" smtClean="0">
                <a:latin typeface="Cambria" pitchFamily="18" charset="0"/>
              </a:rPr>
              <a:t>đèn</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đứa</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bắt</a:t>
            </a:r>
            <a:r>
              <a:rPr lang="en-US" sz="1600" i="1" dirty="0" smtClean="0">
                <a:latin typeface="Cambria" pitchFamily="18" charset="0"/>
              </a:rPr>
              <a:t> </a:t>
            </a:r>
            <a:r>
              <a:rPr lang="en-US" sz="1600" i="1" dirty="0" err="1" smtClean="0">
                <a:latin typeface="Cambria" pitchFamily="18" charset="0"/>
              </a:rPr>
              <a:t>nạt</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chạy</a:t>
            </a:r>
            <a:r>
              <a:rPr lang="en-US" sz="1600" i="1" dirty="0" smtClean="0">
                <a:latin typeface="Cambria" pitchFamily="18" charset="0"/>
              </a:rPr>
              <a:t> sang...</a:t>
            </a:r>
          </a:p>
          <a:p>
            <a:r>
              <a:rPr lang="en-US" sz="1600" i="1" dirty="0" err="1" smtClean="0">
                <a:latin typeface="Cambria" pitchFamily="18" charset="0"/>
              </a:rPr>
              <a:t>Chưa</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hết</a:t>
            </a:r>
            <a:r>
              <a:rPr lang="en-US" sz="1600" i="1" dirty="0" smtClean="0">
                <a:latin typeface="Cambria" pitchFamily="18" charset="0"/>
              </a:rPr>
              <a:t> </a:t>
            </a:r>
            <a:r>
              <a:rPr lang="en-US" sz="1600" i="1" dirty="0" err="1" smtClean="0">
                <a:latin typeface="Cambria" pitchFamily="18" charset="0"/>
              </a:rPr>
              <a:t>câu</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hếch</a:t>
            </a:r>
            <a:r>
              <a:rPr lang="en-US" sz="1600" i="1" dirty="0" smtClean="0">
                <a:latin typeface="Cambria" pitchFamily="18" charset="0"/>
              </a:rPr>
              <a:t> </a:t>
            </a:r>
            <a:r>
              <a:rPr lang="en-US" sz="1600" i="1" dirty="0" err="1" smtClean="0">
                <a:latin typeface="Cambria" pitchFamily="18" charset="0"/>
              </a:rPr>
              <a:t>răng</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xì</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hơi</a:t>
            </a:r>
            <a:r>
              <a:rPr lang="en-US" sz="1600" i="1" dirty="0" smtClean="0">
                <a:latin typeface="Cambria" pitchFamily="18" charset="0"/>
              </a:rPr>
              <a:t> </a:t>
            </a:r>
            <a:r>
              <a:rPr lang="en-US" sz="1600" i="1" dirty="0" err="1" smtClean="0">
                <a:latin typeface="Cambria" pitchFamily="18" charset="0"/>
              </a:rPr>
              <a:t>rõ</a:t>
            </a:r>
            <a:r>
              <a:rPr lang="en-US" sz="1600" i="1" dirty="0" smtClean="0">
                <a:latin typeface="Cambria" pitchFamily="18" charset="0"/>
              </a:rPr>
              <a:t> </a:t>
            </a:r>
            <a:r>
              <a:rPr lang="en-US" sz="1600" i="1" dirty="0" err="1" smtClean="0">
                <a:latin typeface="Cambria" pitchFamily="18" charset="0"/>
              </a:rPr>
              <a:t>dài</a:t>
            </a:r>
            <a:r>
              <a:rPr lang="en-US" sz="1600" i="1" dirty="0" smtClean="0">
                <a:latin typeface="Cambria" pitchFamily="18" charset="0"/>
              </a:rPr>
              <a:t>.  </a:t>
            </a:r>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với</a:t>
            </a:r>
            <a:r>
              <a:rPr lang="en-US" sz="1600" i="1" dirty="0" smtClean="0">
                <a:latin typeface="Cambria" pitchFamily="18" charset="0"/>
              </a:rPr>
              <a:t> </a:t>
            </a:r>
            <a:r>
              <a:rPr lang="en-US" sz="1600" i="1" dirty="0" err="1" smtClean="0">
                <a:latin typeface="Cambria" pitchFamily="18" charset="0"/>
              </a:rPr>
              <a:t>điệu</a:t>
            </a:r>
            <a:r>
              <a:rPr lang="en-US" sz="1600" i="1" dirty="0" smtClean="0">
                <a:latin typeface="Cambria" pitchFamily="18" charset="0"/>
              </a:rPr>
              <a:t> </a:t>
            </a:r>
            <a:r>
              <a:rPr lang="en-US" sz="1600" i="1" dirty="0" err="1" smtClean="0">
                <a:latin typeface="Cambria" pitchFamily="18" charset="0"/>
              </a:rPr>
              <a:t>bộ</a:t>
            </a:r>
            <a:r>
              <a:rPr lang="en-US" sz="1600" i="1" dirty="0" smtClean="0">
                <a:latin typeface="Cambria" pitchFamily="18" charset="0"/>
              </a:rPr>
              <a:t> </a:t>
            </a:r>
            <a:r>
              <a:rPr lang="en-US" sz="1600" i="1" dirty="0" err="1" smtClean="0">
                <a:latin typeface="Cambria" pitchFamily="18" charset="0"/>
              </a:rPr>
              <a:t>kinh</a:t>
            </a:r>
            <a:r>
              <a:rPr lang="en-US" sz="1600" i="1" dirty="0" smtClean="0">
                <a:latin typeface="Cambria" pitchFamily="18" charset="0"/>
              </a:rPr>
              <a:t> </a:t>
            </a:r>
            <a:r>
              <a:rPr lang="en-US" sz="1600" i="1" dirty="0" err="1" smtClean="0">
                <a:latin typeface="Cambria" pitchFamily="18" charset="0"/>
              </a:rPr>
              <a:t>khỉnh</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mắng</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Hức</a:t>
            </a:r>
            <a:r>
              <a:rPr lang="en-US" sz="1600" i="1" dirty="0" smtClean="0">
                <a:latin typeface="Cambria" pitchFamily="18" charset="0"/>
              </a:rPr>
              <a:t>! </a:t>
            </a:r>
            <a:r>
              <a:rPr lang="en-US" sz="1600" i="1" dirty="0" err="1" smtClean="0">
                <a:latin typeface="Cambria" pitchFamily="18" charset="0"/>
              </a:rPr>
              <a:t>Thông</a:t>
            </a:r>
            <a:r>
              <a:rPr lang="en-US" sz="1600" i="1" dirty="0" smtClean="0">
                <a:latin typeface="Cambria" pitchFamily="18" charset="0"/>
              </a:rPr>
              <a:t> sang </a:t>
            </a:r>
            <a:r>
              <a:rPr lang="en-US" sz="1600" i="1" dirty="0" err="1" smtClean="0">
                <a:latin typeface="Cambria" pitchFamily="18" charset="0"/>
              </a:rPr>
              <a:t>ngách</a:t>
            </a:r>
            <a:r>
              <a:rPr lang="en-US" sz="1600" i="1" dirty="0" smtClean="0">
                <a:latin typeface="Cambria" pitchFamily="18" charset="0"/>
              </a:rPr>
              <a:t> </a:t>
            </a:r>
            <a:r>
              <a:rPr lang="en-US" sz="1600" i="1" dirty="0" err="1" smtClean="0">
                <a:latin typeface="Cambria" pitchFamily="18" charset="0"/>
              </a:rPr>
              <a:t>nhà</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Dễ</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nhỉ</a:t>
            </a:r>
            <a:r>
              <a:rPr lang="en-US" sz="1600" i="1" dirty="0" smtClean="0">
                <a:latin typeface="Cambria" pitchFamily="18" charset="0"/>
              </a:rPr>
              <a:t>!  </a:t>
            </a:r>
            <a:r>
              <a:rPr lang="en-US" sz="1600" i="1" dirty="0" err="1" smtClean="0">
                <a:latin typeface="Cambria" pitchFamily="18" charset="0"/>
              </a:rPr>
              <a:t>Chú</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hôi</a:t>
            </a:r>
            <a:r>
              <a:rPr lang="en-US" sz="1600" i="1" dirty="0" smtClean="0">
                <a:latin typeface="Cambria" pitchFamily="18" charset="0"/>
              </a:rPr>
              <a:t> </a:t>
            </a:r>
            <a:r>
              <a:rPr lang="en-US" sz="1600" i="1" dirty="0" err="1" smtClean="0">
                <a:latin typeface="Cambria" pitchFamily="18" charset="0"/>
              </a:rPr>
              <a:t>như</a:t>
            </a:r>
            <a:r>
              <a:rPr lang="en-US" sz="1600" i="1" dirty="0" smtClean="0">
                <a:latin typeface="Cambria" pitchFamily="18" charset="0"/>
              </a:rPr>
              <a:t> </a:t>
            </a:r>
            <a:r>
              <a:rPr lang="en-US" sz="1600" i="1" dirty="0" err="1" smtClean="0">
                <a:latin typeface="Cambria" pitchFamily="18" charset="0"/>
              </a:rPr>
              <a:t>cú</a:t>
            </a:r>
            <a:r>
              <a:rPr lang="en-US" sz="1600" i="1" dirty="0" smtClean="0">
                <a:latin typeface="Cambria" pitchFamily="18" charset="0"/>
              </a:rPr>
              <a:t> </a:t>
            </a:r>
            <a:r>
              <a:rPr lang="en-US" sz="1600" i="1" dirty="0" err="1" smtClean="0">
                <a:latin typeface="Cambria" pitchFamily="18" charset="0"/>
              </a:rPr>
              <a:t>mèo</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chịu</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Thôi</a:t>
            </a:r>
            <a:r>
              <a:rPr lang="en-US" sz="1600" i="1" dirty="0" smtClean="0">
                <a:latin typeface="Cambria" pitchFamily="18" charset="0"/>
              </a:rPr>
              <a:t> </a:t>
            </a:r>
            <a:r>
              <a:rPr lang="en-US" sz="1600" i="1" dirty="0" err="1" smtClean="0">
                <a:latin typeface="Cambria" pitchFamily="18" charset="0"/>
              </a:rPr>
              <a:t>im</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điệu</a:t>
            </a:r>
            <a:r>
              <a:rPr lang="en-US" sz="1600" i="1" dirty="0" smtClean="0">
                <a:latin typeface="Cambria" pitchFamily="18" charset="0"/>
              </a:rPr>
              <a:t> </a:t>
            </a:r>
            <a:r>
              <a:rPr lang="en-US" sz="1600" i="1" dirty="0" err="1" smtClean="0">
                <a:latin typeface="Cambria" pitchFamily="18" charset="0"/>
              </a:rPr>
              <a:t>hát</a:t>
            </a:r>
            <a:r>
              <a:rPr lang="en-US" sz="1600" i="1" dirty="0" smtClean="0">
                <a:latin typeface="Cambria" pitchFamily="18" charset="0"/>
              </a:rPr>
              <a:t> </a:t>
            </a:r>
            <a:r>
              <a:rPr lang="en-US" sz="1600" i="1" dirty="0" err="1" smtClean="0">
                <a:latin typeface="Cambria" pitchFamily="18" charset="0"/>
              </a:rPr>
              <a:t>mưa</a:t>
            </a:r>
            <a:r>
              <a:rPr lang="en-US" sz="1600" i="1" dirty="0" smtClean="0">
                <a:latin typeface="Cambria" pitchFamily="18" charset="0"/>
              </a:rPr>
              <a:t> </a:t>
            </a:r>
            <a:r>
              <a:rPr lang="en-US" sz="1600" i="1" dirty="0" err="1" smtClean="0">
                <a:latin typeface="Cambria" pitchFamily="18" charset="0"/>
              </a:rPr>
              <a:t>dầm</a:t>
            </a:r>
            <a:r>
              <a:rPr lang="en-US" sz="1600" i="1" dirty="0" smtClean="0">
                <a:latin typeface="Cambria" pitchFamily="18" charset="0"/>
              </a:rPr>
              <a:t> </a:t>
            </a:r>
            <a:r>
              <a:rPr lang="en-US" sz="1600" i="1" dirty="0" err="1" smtClean="0">
                <a:latin typeface="Cambria" pitchFamily="18" charset="0"/>
              </a:rPr>
              <a:t>sụt</a:t>
            </a:r>
            <a:r>
              <a:rPr lang="en-US" sz="1600" i="1" dirty="0" smtClean="0">
                <a:latin typeface="Cambria" pitchFamily="18" charset="0"/>
              </a:rPr>
              <a:t> </a:t>
            </a:r>
            <a:r>
              <a:rPr lang="en-US" sz="1600" i="1" dirty="0" err="1" smtClean="0">
                <a:latin typeface="Cambria" pitchFamily="18" charset="0"/>
              </a:rPr>
              <a:t>sùi</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Ðào</a:t>
            </a:r>
            <a:r>
              <a:rPr lang="en-US" sz="1600" i="1" dirty="0" smtClean="0">
                <a:latin typeface="Cambria" pitchFamily="18" charset="0"/>
              </a:rPr>
              <a:t> </a:t>
            </a:r>
            <a:r>
              <a:rPr lang="en-US" sz="1600" i="1" dirty="0" err="1" smtClean="0">
                <a:latin typeface="Cambria" pitchFamily="18" charset="0"/>
              </a:rPr>
              <a:t>tổ</a:t>
            </a:r>
            <a:r>
              <a:rPr lang="en-US" sz="1600" i="1" dirty="0" smtClean="0">
                <a:latin typeface="Cambria" pitchFamily="18" charset="0"/>
              </a:rPr>
              <a:t> </a:t>
            </a:r>
            <a:r>
              <a:rPr lang="en-US" sz="1600" i="1" dirty="0" err="1" smtClean="0">
                <a:latin typeface="Cambria" pitchFamily="18" charset="0"/>
              </a:rPr>
              <a:t>nông</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chết</a:t>
            </a:r>
            <a:r>
              <a:rPr lang="en-US" sz="1600" i="1" dirty="0" smtClean="0">
                <a:latin typeface="Cambria" pitchFamily="18" charset="0"/>
              </a:rPr>
              <a:t>!</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về</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chút</a:t>
            </a:r>
            <a:r>
              <a:rPr lang="en-US" sz="1600" i="1" dirty="0" smtClean="0">
                <a:latin typeface="Cambria" pitchFamily="18" charset="0"/>
              </a:rPr>
              <a:t> </a:t>
            </a:r>
            <a:r>
              <a:rPr lang="en-US" sz="1600" i="1" dirty="0" err="1" smtClean="0">
                <a:latin typeface="Cambria" pitchFamily="18" charset="0"/>
              </a:rPr>
              <a:t>bận</a:t>
            </a:r>
            <a:r>
              <a:rPr lang="en-US" sz="1600" i="1" dirty="0" smtClean="0">
                <a:latin typeface="Cambria" pitchFamily="18" charset="0"/>
              </a:rPr>
              <a:t> </a:t>
            </a:r>
            <a:r>
              <a:rPr lang="en-US" sz="1600" i="1" dirty="0" err="1" smtClean="0">
                <a:latin typeface="Cambria" pitchFamily="18" charset="0"/>
              </a:rPr>
              <a:t>tâm</a:t>
            </a:r>
            <a:r>
              <a:rPr lang="en-US" sz="1600" i="1" dirty="0" smtClean="0">
                <a:latin typeface="Cambria" pitchFamily="18" charset="0"/>
              </a:rPr>
              <a:t>.</a:t>
            </a:r>
          </a:p>
        </p:txBody>
      </p:sp>
      <p:pic>
        <p:nvPicPr>
          <p:cNvPr id="4" name="Picture 28" descr="http://t0.gstatic.com/images?q=tbn:ANd9GcTP_UCyJEwUmWuKq0tQmStLJYTyBsbHL_E09LNdGJKGgGKGmYn8"/>
          <p:cNvPicPr>
            <a:picLocks noChangeAspect="1" noChangeArrowheads="1"/>
          </p:cNvPicPr>
          <p:nvPr/>
        </p:nvPicPr>
        <p:blipFill>
          <a:blip r:embed="rId2" cstate="print"/>
          <a:srcRect/>
          <a:stretch>
            <a:fillRect/>
          </a:stretch>
        </p:blipFill>
        <p:spPr bwMode="auto">
          <a:xfrm>
            <a:off x="6477000" y="152400"/>
            <a:ext cx="2516038" cy="1666875"/>
          </a:xfrm>
          <a:prstGeom prst="rect">
            <a:avLst/>
          </a:prstGeom>
          <a:noFill/>
        </p:spPr>
      </p:pic>
      <p:sp>
        <p:nvSpPr>
          <p:cNvPr id="5" name="TextBox 4"/>
          <p:cNvSpPr txBox="1"/>
          <p:nvPr/>
        </p:nvSpPr>
        <p:spPr>
          <a:xfrm>
            <a:off x="0" y="2140803"/>
            <a:ext cx="9144000" cy="830997"/>
          </a:xfrm>
          <a:prstGeom prst="rect">
            <a:avLst/>
          </a:prstGeom>
          <a:noFill/>
        </p:spPr>
        <p:txBody>
          <a:bodyPr wrap="square" rtlCol="0">
            <a:spAutoFit/>
          </a:bodyPr>
          <a:lstStyle/>
          <a:p>
            <a:r>
              <a:rPr lang="en-US" sz="1600" i="1" dirty="0" err="1" smtClean="0">
                <a:latin typeface="Cambria" pitchFamily="18" charset="0"/>
              </a:rPr>
              <a:t>Ngẫm</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chỉ</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lấy</a:t>
            </a:r>
            <a:r>
              <a:rPr lang="en-US" sz="1600" i="1" dirty="0" smtClean="0">
                <a:latin typeface="Cambria" pitchFamily="18" charset="0"/>
              </a:rPr>
              <a:t> </a:t>
            </a:r>
            <a:r>
              <a:rPr lang="en-US" sz="1600" i="1" dirty="0" err="1" smtClean="0">
                <a:latin typeface="Cambria" pitchFamily="18" charset="0"/>
              </a:rPr>
              <a:t>cho</a:t>
            </a:r>
            <a:r>
              <a:rPr lang="en-US" sz="1600" i="1" dirty="0" smtClean="0">
                <a:latin typeface="Cambria" pitchFamily="18" charset="0"/>
              </a:rPr>
              <a:t> </a:t>
            </a:r>
            <a:r>
              <a:rPr lang="en-US" sz="1600" i="1" dirty="0" err="1" smtClean="0">
                <a:latin typeface="Cambria" pitchFamily="18" charset="0"/>
              </a:rPr>
              <a:t>sướng</a:t>
            </a:r>
            <a:r>
              <a:rPr lang="en-US" sz="1600" i="1" dirty="0" smtClean="0">
                <a:latin typeface="Cambria" pitchFamily="18" charset="0"/>
              </a:rPr>
              <a:t> </a:t>
            </a:r>
            <a:r>
              <a:rPr lang="en-US" sz="1600" i="1" dirty="0" err="1" smtClean="0">
                <a:latin typeface="Cambria" pitchFamily="18" charset="0"/>
              </a:rPr>
              <a:t>miệng</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than </a:t>
            </a:r>
            <a:r>
              <a:rPr lang="en-US" sz="1600" i="1" dirty="0" err="1" smtClean="0">
                <a:latin typeface="Cambria" pitchFamily="18" charset="0"/>
              </a:rPr>
              <a:t>thở</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tai.  </a:t>
            </a:r>
            <a:r>
              <a:rPr lang="en-US" sz="1600" i="1" dirty="0" err="1" smtClean="0">
                <a:latin typeface="Cambria" pitchFamily="18" charset="0"/>
              </a:rPr>
              <a:t>Hồi</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tính</a:t>
            </a:r>
            <a:r>
              <a:rPr lang="en-US" sz="1600" i="1" dirty="0" smtClean="0">
                <a:latin typeface="Cambria" pitchFamily="18" charset="0"/>
              </a:rPr>
              <a:t> </a:t>
            </a:r>
            <a:r>
              <a:rPr lang="en-US" sz="1600" i="1" dirty="0" err="1" smtClean="0">
                <a:latin typeface="Cambria" pitchFamily="18" charset="0"/>
              </a:rPr>
              <a:t>tự</a:t>
            </a:r>
            <a:r>
              <a:rPr lang="en-US" sz="1600" i="1" dirty="0" smtClean="0">
                <a:latin typeface="Cambria" pitchFamily="18" charset="0"/>
              </a:rPr>
              <a:t> </a:t>
            </a:r>
            <a:r>
              <a:rPr lang="en-US" sz="1600" i="1" dirty="0" err="1" smtClean="0">
                <a:latin typeface="Cambria" pitchFamily="18" charset="0"/>
              </a:rPr>
              <a:t>đắc</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miệng</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tai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chứ</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ai</a:t>
            </a:r>
            <a:r>
              <a:rPr lang="en-US" sz="1600" i="1" dirty="0" smtClean="0">
                <a:latin typeface="Cambria" pitchFamily="18" charset="0"/>
              </a:rPr>
              <a:t>, </a:t>
            </a:r>
            <a:r>
              <a:rPr lang="en-US" sz="1600" i="1" dirty="0" err="1" smtClean="0">
                <a:latin typeface="Cambria" pitchFamily="18" charset="0"/>
              </a:rPr>
              <a:t>thậm</a:t>
            </a:r>
            <a:r>
              <a:rPr lang="en-US" sz="1600" i="1" dirty="0" smtClean="0">
                <a:latin typeface="Cambria" pitchFamily="18" charset="0"/>
              </a:rPr>
              <a:t> </a:t>
            </a:r>
            <a:r>
              <a:rPr lang="en-US" sz="1600" i="1" dirty="0" err="1" smtClean="0">
                <a:latin typeface="Cambria" pitchFamily="18" charset="0"/>
              </a:rPr>
              <a:t>chí</a:t>
            </a:r>
            <a:r>
              <a:rPr lang="en-US" sz="1600" i="1" dirty="0" smtClean="0">
                <a:latin typeface="Cambria" pitchFamily="18" charset="0"/>
              </a:rPr>
              <a:t> </a:t>
            </a:r>
            <a:r>
              <a:rPr lang="en-US" sz="1600" i="1" dirty="0" err="1" smtClean="0">
                <a:latin typeface="Cambria" pitchFamily="18" charset="0"/>
              </a:rPr>
              <a:t>cũng</a:t>
            </a:r>
            <a:r>
              <a:rPr lang="en-US" sz="1600" i="1" dirty="0" smtClean="0">
                <a:latin typeface="Cambria" pitchFamily="18" charset="0"/>
              </a:rPr>
              <a:t> </a:t>
            </a:r>
            <a:r>
              <a:rPr lang="en-US" sz="1600" i="1" dirty="0" err="1" smtClean="0">
                <a:latin typeface="Cambria" pitchFamily="18" charset="0"/>
              </a:rPr>
              <a:t>chẳng</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ý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ai</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không</a:t>
            </a:r>
            <a:r>
              <a:rPr lang="en-US" sz="1400" i="1" dirty="0" smtClean="0">
                <a:latin typeface="Cambria" pitchFamily="18" charset="0"/>
              </a:rPr>
              <a:t>.</a:t>
            </a:r>
          </a:p>
        </p:txBody>
      </p:sp>
      <p:pic>
        <p:nvPicPr>
          <p:cNvPr id="6" name="Picture 6" descr="http://t3.gstatic.com/images?q=tbn:ANd9GcQCmpEfZiRP0DOZCHqwG-BbYBup-RnvJ99vM89skq8VCiTYrFVI"/>
          <p:cNvPicPr>
            <a:picLocks noChangeAspect="1" noChangeArrowheads="1"/>
          </p:cNvPicPr>
          <p:nvPr/>
        </p:nvPicPr>
        <p:blipFill>
          <a:blip r:embed="rId3" cstate="print"/>
          <a:srcRect/>
          <a:stretch>
            <a:fillRect/>
          </a:stretch>
        </p:blipFill>
        <p:spPr bwMode="auto">
          <a:xfrm>
            <a:off x="5029200" y="4114800"/>
            <a:ext cx="3429000" cy="11430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0" descr="http://t1.gstatic.com/images?q=tbn:ANd9GcTx4t1ZYq85jAvnPMrM6VKfIK0EUOleUPxw0Yz11RLBoM0DtDRV"/>
          <p:cNvPicPr>
            <a:picLocks noChangeAspect="1" noChangeArrowheads="1"/>
          </p:cNvPicPr>
          <p:nvPr/>
        </p:nvPicPr>
        <p:blipFill>
          <a:blip r:embed="rId2" cstate="print"/>
          <a:srcRect/>
          <a:stretch>
            <a:fillRect/>
          </a:stretch>
        </p:blipFill>
        <p:spPr bwMode="auto">
          <a:xfrm>
            <a:off x="0" y="762000"/>
            <a:ext cx="2438400" cy="1847851"/>
          </a:xfrm>
          <a:prstGeom prst="rect">
            <a:avLst/>
          </a:prstGeom>
          <a:noFill/>
        </p:spPr>
      </p:pic>
      <p:sp>
        <p:nvSpPr>
          <p:cNvPr id="2" name="TextBox 1"/>
          <p:cNvSpPr txBox="1"/>
          <p:nvPr/>
        </p:nvSpPr>
        <p:spPr>
          <a:xfrm>
            <a:off x="2514600" y="152400"/>
            <a:ext cx="6629400" cy="2800767"/>
          </a:xfrm>
          <a:prstGeom prst="rect">
            <a:avLst/>
          </a:prstGeom>
          <a:noFill/>
        </p:spPr>
        <p:txBody>
          <a:bodyPr wrap="square" rtlCol="0">
            <a:spAutoFit/>
          </a:bodyPr>
          <a:lstStyle/>
          <a:p>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buổi</a:t>
            </a:r>
            <a:r>
              <a:rPr lang="en-US" sz="1600" i="1" dirty="0">
                <a:latin typeface="Cambria" pitchFamily="18" charset="0"/>
              </a:rPr>
              <a:t> </a:t>
            </a:r>
            <a:r>
              <a:rPr lang="en-US" sz="1600" i="1" dirty="0" err="1">
                <a:latin typeface="Cambria" pitchFamily="18" charset="0"/>
              </a:rPr>
              <a:t>chiều</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hang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xem</a:t>
            </a:r>
            <a:r>
              <a:rPr lang="en-US" sz="1600" i="1" dirty="0">
                <a:latin typeface="Cambria" pitchFamily="18" charset="0"/>
              </a:rPr>
              <a:t> </a:t>
            </a:r>
            <a:r>
              <a:rPr lang="en-US" sz="1600" i="1" dirty="0" err="1">
                <a:latin typeface="Cambria" pitchFamily="18" charset="0"/>
              </a:rPr>
              <a:t>hoàng</a:t>
            </a:r>
            <a:r>
              <a:rPr lang="en-US" sz="1600" i="1" dirty="0">
                <a:latin typeface="Cambria" pitchFamily="18" charset="0"/>
              </a:rPr>
              <a:t> </a:t>
            </a:r>
            <a:r>
              <a:rPr lang="en-US" sz="1600" i="1" dirty="0" err="1">
                <a:latin typeface="Cambria" pitchFamily="18" charset="0"/>
              </a:rPr>
              <a:t>hôn</a:t>
            </a:r>
            <a:r>
              <a:rPr lang="en-US" sz="1600" i="1" dirty="0">
                <a:latin typeface="Cambria" pitchFamily="18" charset="0"/>
              </a:rPr>
              <a:t> </a:t>
            </a:r>
            <a:r>
              <a:rPr lang="en-US" sz="1600" i="1" dirty="0" err="1">
                <a:latin typeface="Cambria" pitchFamily="18" charset="0"/>
              </a:rPr>
              <a:t>xuống</a:t>
            </a:r>
            <a:r>
              <a:rPr lang="en-US" sz="1600" i="1" dirty="0" smtClean="0">
                <a:latin typeface="Cambria" pitchFamily="18" charset="0"/>
              </a:rPr>
              <a:t>.</a:t>
            </a:r>
            <a:endParaRPr lang="en-US" sz="1600" i="1" dirty="0">
              <a:latin typeface="Cambria" pitchFamily="18" charset="0"/>
            </a:endParaRPr>
          </a:p>
          <a:p>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hôm</a:t>
            </a:r>
            <a:r>
              <a:rPr lang="en-US" sz="1600" i="1" dirty="0">
                <a:latin typeface="Cambria" pitchFamily="18" charset="0"/>
              </a:rPr>
              <a:t> </a:t>
            </a:r>
            <a:r>
              <a:rPr lang="en-US" sz="1600" i="1" dirty="0" err="1">
                <a:latin typeface="Cambria" pitchFamily="18" charset="0"/>
              </a:rPr>
              <a:t>nọ</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a:t>
            </a:r>
            <a:r>
              <a:rPr lang="en-US" sz="1600" i="1" dirty="0" err="1">
                <a:latin typeface="Cambria" pitchFamily="18" charset="0"/>
              </a:rPr>
              <a:t>mưa</a:t>
            </a:r>
            <a:r>
              <a:rPr lang="en-US" sz="1600" i="1" dirty="0">
                <a:latin typeface="Cambria" pitchFamily="18" charset="0"/>
              </a:rPr>
              <a:t> </a:t>
            </a:r>
            <a:r>
              <a:rPr lang="en-US" sz="1600" i="1" dirty="0" err="1">
                <a:latin typeface="Cambria" pitchFamily="18" charset="0"/>
              </a:rPr>
              <a:t>lớn</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hồ</a:t>
            </a:r>
            <a:r>
              <a:rPr lang="en-US" sz="1600" i="1" dirty="0">
                <a:latin typeface="Cambria" pitchFamily="18" charset="0"/>
              </a:rPr>
              <a:t> </a:t>
            </a:r>
            <a:r>
              <a:rPr lang="en-US" sz="1600" i="1" dirty="0" err="1">
                <a:latin typeface="Cambria" pitchFamily="18" charset="0"/>
              </a:rPr>
              <a:t>ao</a:t>
            </a:r>
            <a:r>
              <a:rPr lang="en-US" sz="1600" i="1" dirty="0">
                <a:latin typeface="Cambria" pitchFamily="18" charset="0"/>
              </a:rPr>
              <a:t> </a:t>
            </a:r>
            <a:r>
              <a:rPr lang="en-US" sz="1600" i="1" dirty="0" err="1">
                <a:latin typeface="Cambria" pitchFamily="18" charset="0"/>
              </a:rPr>
              <a:t>quanh</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mặt</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dâng</a:t>
            </a:r>
            <a:r>
              <a:rPr lang="en-US" sz="1600" i="1" dirty="0">
                <a:latin typeface="Cambria" pitchFamily="18" charset="0"/>
              </a:rPr>
              <a:t> </a:t>
            </a:r>
            <a:r>
              <a:rPr lang="en-US" sz="1600" i="1" dirty="0" err="1">
                <a:latin typeface="Cambria" pitchFamily="18" charset="0"/>
              </a:rPr>
              <a:t>trắng</a:t>
            </a:r>
            <a:r>
              <a:rPr lang="en-US" sz="1600" i="1" dirty="0">
                <a:latin typeface="Cambria" pitchFamily="18" charset="0"/>
              </a:rPr>
              <a:t> </a:t>
            </a:r>
            <a:r>
              <a:rPr lang="en-US" sz="1600" i="1" dirty="0" err="1">
                <a:latin typeface="Cambria" pitchFamily="18" charset="0"/>
              </a:rPr>
              <a:t>mênh</a:t>
            </a:r>
            <a:r>
              <a:rPr lang="en-US" sz="1600" i="1" dirty="0">
                <a:latin typeface="Cambria" pitchFamily="18" charset="0"/>
              </a:rPr>
              <a:t> </a:t>
            </a:r>
            <a:r>
              <a:rPr lang="en-US" sz="1600" i="1" dirty="0" err="1">
                <a:latin typeface="Cambria" pitchFamily="18" charset="0"/>
              </a:rPr>
              <a:t>mông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đầy</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cua</a:t>
            </a:r>
            <a:r>
              <a:rPr lang="en-US" sz="1600" i="1" dirty="0">
                <a:latin typeface="Cambria" pitchFamily="18" charset="0"/>
              </a:rPr>
              <a:t> </a:t>
            </a:r>
            <a:r>
              <a:rPr lang="en-US" sz="1600" i="1" dirty="0" err="1">
                <a:latin typeface="Cambria" pitchFamily="18" charset="0"/>
              </a:rPr>
              <a:t>cá</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tấp</a:t>
            </a:r>
            <a:r>
              <a:rPr lang="en-US" sz="1600" i="1" dirty="0">
                <a:latin typeface="Cambria" pitchFamily="18" charset="0"/>
              </a:rPr>
              <a:t> </a:t>
            </a:r>
            <a:r>
              <a:rPr lang="en-US" sz="1600" i="1" dirty="0" err="1">
                <a:latin typeface="Cambria" pitchFamily="18" charset="0"/>
              </a:rPr>
              <a:t>nập</a:t>
            </a:r>
            <a:r>
              <a:rPr lang="en-US" sz="1600" i="1" dirty="0">
                <a:latin typeface="Cambria" pitchFamily="18" charset="0"/>
              </a:rPr>
              <a:t> </a:t>
            </a:r>
            <a:r>
              <a:rPr lang="en-US" sz="1600" i="1" dirty="0" err="1">
                <a:latin typeface="Cambria" pitchFamily="18" charset="0"/>
              </a:rPr>
              <a:t>xuôi</a:t>
            </a:r>
            <a:r>
              <a:rPr lang="en-US" sz="1600" i="1" dirty="0">
                <a:latin typeface="Cambria" pitchFamily="18" charset="0"/>
              </a:rPr>
              <a:t> </a:t>
            </a:r>
            <a:r>
              <a:rPr lang="en-US" sz="1600" i="1" dirty="0" err="1">
                <a:latin typeface="Cambria" pitchFamily="18" charset="0"/>
              </a:rPr>
              <a:t>ngược</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bao</a:t>
            </a:r>
            <a:r>
              <a:rPr lang="en-US" sz="1600" i="1" dirty="0">
                <a:latin typeface="Cambria" pitchFamily="18" charset="0"/>
              </a:rPr>
              <a:t> </a:t>
            </a:r>
            <a:r>
              <a:rPr lang="en-US" sz="1600" i="1" dirty="0" err="1">
                <a:latin typeface="Cambria" pitchFamily="18" charset="0"/>
              </a:rPr>
              <a:t>nhiêu</a:t>
            </a:r>
            <a:r>
              <a:rPr lang="en-US" sz="1600" i="1" dirty="0">
                <a:latin typeface="Cambria" pitchFamily="18" charset="0"/>
              </a:rPr>
              <a:t> </a:t>
            </a:r>
            <a:r>
              <a:rPr lang="en-US" sz="1600" i="1" dirty="0" err="1">
                <a:latin typeface="Cambria" pitchFamily="18" charset="0"/>
              </a:rPr>
              <a:t>cò</a:t>
            </a:r>
            <a:r>
              <a:rPr lang="en-US" sz="1600" i="1" dirty="0">
                <a:latin typeface="Cambria" pitchFamily="18" charset="0"/>
              </a:rPr>
              <a:t>, </a:t>
            </a:r>
            <a:r>
              <a:rPr lang="en-US" sz="1600" i="1" dirty="0" err="1">
                <a:latin typeface="Cambria" pitchFamily="18" charset="0"/>
              </a:rPr>
              <a:t>sếu</a:t>
            </a:r>
            <a:r>
              <a:rPr lang="en-US" sz="1600" i="1" dirty="0">
                <a:latin typeface="Cambria" pitchFamily="18" charset="0"/>
              </a:rPr>
              <a:t> , </a:t>
            </a:r>
            <a:r>
              <a:rPr lang="en-US" sz="1600" i="1" dirty="0" err="1">
                <a:latin typeface="Cambria" pitchFamily="18" charset="0"/>
              </a:rPr>
              <a:t>vạc</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le, </a:t>
            </a:r>
            <a:r>
              <a:rPr lang="en-US" sz="1600" i="1" dirty="0" err="1">
                <a:latin typeface="Cambria" pitchFamily="18" charset="0"/>
              </a:rPr>
              <a:t>sâm</a:t>
            </a:r>
            <a:r>
              <a:rPr lang="en-US" sz="1600" i="1" dirty="0">
                <a:latin typeface="Cambria" pitchFamily="18" charset="0"/>
              </a:rPr>
              <a:t> </a:t>
            </a:r>
            <a:r>
              <a:rPr lang="en-US" sz="1600" i="1" dirty="0" err="1">
                <a:latin typeface="Cambria" pitchFamily="18" charset="0"/>
              </a:rPr>
              <a:t>cầm</a:t>
            </a:r>
            <a:r>
              <a:rPr lang="en-US" sz="1600" i="1" dirty="0">
                <a:latin typeface="Cambria" pitchFamily="18" charset="0"/>
              </a:rPr>
              <a:t>, </a:t>
            </a:r>
            <a:r>
              <a:rPr lang="en-US" sz="1600" i="1" dirty="0" err="1">
                <a:latin typeface="Cambria" pitchFamily="18" charset="0"/>
              </a:rPr>
              <a:t>vịt</a:t>
            </a:r>
            <a:r>
              <a:rPr lang="en-US" sz="1600" i="1" dirty="0">
                <a:latin typeface="Cambria" pitchFamily="18" charset="0"/>
              </a:rPr>
              <a:t> </a:t>
            </a:r>
            <a:r>
              <a:rPr lang="en-US" sz="1600" i="1" dirty="0" err="1">
                <a:latin typeface="Cambria" pitchFamily="18" charset="0"/>
              </a:rPr>
              <a:t>trời</a:t>
            </a:r>
            <a:r>
              <a:rPr lang="en-US" sz="1600" i="1" dirty="0">
                <a:latin typeface="Cambria" pitchFamily="18" charset="0"/>
              </a:rPr>
              <a:t>, </a:t>
            </a:r>
            <a:r>
              <a:rPr lang="en-US" sz="1600" i="1" dirty="0" err="1">
                <a:latin typeface="Cambria" pitchFamily="18" charset="0"/>
              </a:rPr>
              <a:t>bồ</a:t>
            </a:r>
            <a:r>
              <a:rPr lang="en-US" sz="1600" i="1" dirty="0">
                <a:latin typeface="Cambria" pitchFamily="18" charset="0"/>
              </a:rPr>
              <a:t> </a:t>
            </a:r>
            <a:r>
              <a:rPr lang="en-US" sz="1600" i="1" dirty="0" err="1">
                <a:latin typeface="Cambria" pitchFamily="18" charset="0"/>
              </a:rPr>
              <a:t>nông</a:t>
            </a:r>
            <a:r>
              <a:rPr lang="en-US" sz="1600" i="1" dirty="0">
                <a:latin typeface="Cambria" pitchFamily="18" charset="0"/>
              </a:rPr>
              <a:t>, </a:t>
            </a:r>
            <a:r>
              <a:rPr lang="en-US" sz="1600" i="1" dirty="0" err="1">
                <a:latin typeface="Cambria" pitchFamily="18" charset="0"/>
              </a:rPr>
              <a:t>mông</a:t>
            </a:r>
            <a:r>
              <a:rPr lang="en-US" sz="1600" i="1" dirty="0">
                <a:latin typeface="Cambria" pitchFamily="18" charset="0"/>
              </a:rPr>
              <a:t>, </a:t>
            </a:r>
            <a:r>
              <a:rPr lang="en-US" sz="1600" i="1" dirty="0" err="1">
                <a:latin typeface="Cambria" pitchFamily="18" charset="0"/>
              </a:rPr>
              <a:t>két</a:t>
            </a:r>
            <a:r>
              <a:rPr lang="en-US" sz="1600" i="1" dirty="0">
                <a:latin typeface="Cambria" pitchFamily="18" charset="0"/>
              </a:rPr>
              <a:t> ở </a:t>
            </a:r>
            <a:r>
              <a:rPr lang="en-US" sz="1600" i="1" dirty="0" err="1">
                <a:latin typeface="Cambria" pitchFamily="18" charset="0"/>
              </a:rPr>
              <a:t>các</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a:t>
            </a:r>
            <a:r>
              <a:rPr lang="en-US" sz="1600" i="1" dirty="0" err="1">
                <a:latin typeface="Cambria" pitchFamily="18" charset="0"/>
              </a:rPr>
              <a:t>sông</a:t>
            </a:r>
            <a:r>
              <a:rPr lang="en-US" sz="1600" i="1" dirty="0">
                <a:latin typeface="Cambria" pitchFamily="18" charset="0"/>
              </a:rPr>
              <a:t> </a:t>
            </a:r>
            <a:r>
              <a:rPr lang="en-US" sz="1600" i="1" dirty="0" err="1">
                <a:latin typeface="Cambria" pitchFamily="18" charset="0"/>
              </a:rPr>
              <a:t>xơ</a:t>
            </a:r>
            <a:r>
              <a:rPr lang="en-US" sz="1600" i="1" dirty="0">
                <a:latin typeface="Cambria" pitchFamily="18" charset="0"/>
              </a:rPr>
              <a:t> </a:t>
            </a:r>
            <a:r>
              <a:rPr lang="en-US" sz="1600" i="1" dirty="0" err="1">
                <a:latin typeface="Cambria" pitchFamily="18" charset="0"/>
              </a:rPr>
              <a:t>xác</a:t>
            </a:r>
            <a:r>
              <a:rPr lang="en-US" sz="1600" i="1" dirty="0">
                <a:latin typeface="Cambria" pitchFamily="18" charset="0"/>
              </a:rPr>
              <a:t> </a:t>
            </a:r>
            <a:r>
              <a:rPr lang="en-US" sz="1600" i="1" dirty="0" err="1">
                <a:latin typeface="Cambria" pitchFamily="18" charset="0"/>
              </a:rPr>
              <a:t>tận</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bay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vùng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a:t>
            </a:r>
            <a:r>
              <a:rPr lang="en-US" sz="1600" i="1" dirty="0" err="1">
                <a:latin typeface="Cambria" pitchFamily="18" charset="0"/>
              </a:rPr>
              <a:t>kiếm</a:t>
            </a:r>
            <a:r>
              <a:rPr lang="en-US" sz="1600" i="1" dirty="0">
                <a:latin typeface="Cambria" pitchFamily="18" charset="0"/>
              </a:rPr>
              <a:t> </a:t>
            </a:r>
            <a:r>
              <a:rPr lang="en-US" sz="1600" i="1" dirty="0" err="1">
                <a:latin typeface="Cambria" pitchFamily="18" charset="0"/>
              </a:rPr>
              <a:t>mồi</a:t>
            </a:r>
            <a:r>
              <a:rPr lang="en-US" sz="1600" i="1" dirty="0">
                <a:latin typeface="Cambria" pitchFamily="18" charset="0"/>
              </a:rPr>
              <a:t>.  </a:t>
            </a:r>
            <a:r>
              <a:rPr lang="en-US" sz="1600" i="1" dirty="0" err="1">
                <a:latin typeface="Cambria" pitchFamily="18" charset="0"/>
              </a:rPr>
              <a:t>Suốt</a:t>
            </a:r>
            <a:r>
              <a:rPr lang="en-US" sz="1600" i="1" dirty="0">
                <a:latin typeface="Cambria" pitchFamily="18" charset="0"/>
              </a:rPr>
              <a:t> </a:t>
            </a:r>
            <a:r>
              <a:rPr lang="en-US" sz="1600" i="1" dirty="0" err="1">
                <a:latin typeface="Cambria" pitchFamily="18" charset="0"/>
              </a:rPr>
              <a:t>ngày</a:t>
            </a:r>
            <a:r>
              <a:rPr lang="en-US" sz="1600" i="1" dirty="0">
                <a:latin typeface="Cambria" pitchFamily="18" charset="0"/>
              </a:rPr>
              <a:t>, </a:t>
            </a:r>
            <a:r>
              <a:rPr lang="en-US" sz="1600" i="1" dirty="0" err="1">
                <a:latin typeface="Cambria" pitchFamily="18" charset="0"/>
              </a:rPr>
              <a:t>họ</a:t>
            </a:r>
            <a:r>
              <a:rPr lang="en-US" sz="1600" i="1" dirty="0">
                <a:latin typeface="Cambria" pitchFamily="18" charset="0"/>
              </a:rPr>
              <a:t> </a:t>
            </a:r>
            <a:r>
              <a:rPr lang="en-US" sz="1600" i="1" dirty="0" err="1">
                <a:latin typeface="Cambria" pitchFamily="18" charset="0"/>
              </a:rPr>
              <a:t>cãi</a:t>
            </a:r>
            <a:r>
              <a:rPr lang="en-US" sz="1600" i="1" dirty="0">
                <a:latin typeface="Cambria" pitchFamily="18" charset="0"/>
              </a:rPr>
              <a:t> </a:t>
            </a:r>
            <a:r>
              <a:rPr lang="en-US" sz="1600" i="1" dirty="0" err="1">
                <a:latin typeface="Cambria" pitchFamily="18" charset="0"/>
              </a:rPr>
              <a:t>cọ</a:t>
            </a:r>
            <a:r>
              <a:rPr lang="en-US" sz="1600" i="1" dirty="0">
                <a:latin typeface="Cambria" pitchFamily="18" charset="0"/>
              </a:rPr>
              <a:t> </a:t>
            </a:r>
            <a:r>
              <a:rPr lang="en-US" sz="1600" i="1" dirty="0" err="1">
                <a:latin typeface="Cambria" pitchFamily="18" charset="0"/>
              </a:rPr>
              <a:t>ầm</a:t>
            </a:r>
            <a:r>
              <a:rPr lang="en-US" sz="1600" i="1" dirty="0">
                <a:latin typeface="Cambria" pitchFamily="18" charset="0"/>
              </a:rPr>
              <a:t> </a:t>
            </a:r>
            <a:r>
              <a:rPr lang="en-US" sz="1600" i="1" dirty="0" err="1">
                <a:latin typeface="Cambria" pitchFamily="18" charset="0"/>
              </a:rPr>
              <a:t>bốn</a:t>
            </a:r>
            <a:r>
              <a:rPr lang="en-US" sz="1600" i="1" dirty="0">
                <a:latin typeface="Cambria" pitchFamily="18" charset="0"/>
              </a:rPr>
              <a:t> </a:t>
            </a:r>
            <a:r>
              <a:rPr lang="en-US" sz="1600" i="1" dirty="0" err="1">
                <a:latin typeface="Cambria" pitchFamily="18" charset="0"/>
              </a:rPr>
              <a:t>góc</a:t>
            </a:r>
            <a:r>
              <a:rPr lang="en-US" sz="1600" i="1" dirty="0">
                <a:latin typeface="Cambria" pitchFamily="18" charset="0"/>
              </a:rPr>
              <a:t> </a:t>
            </a:r>
            <a:r>
              <a:rPr lang="en-US" sz="1600" i="1" dirty="0" err="1">
                <a:latin typeface="Cambria" pitchFamily="18" charset="0"/>
              </a:rPr>
              <a:t>đầm</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tranh</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mồi</a:t>
            </a:r>
            <a:r>
              <a:rPr lang="en-US" sz="1600" i="1" dirty="0">
                <a:latin typeface="Cambria" pitchFamily="18" charset="0"/>
              </a:rPr>
              <a:t> </a:t>
            </a:r>
            <a:r>
              <a:rPr lang="en-US" sz="1600" i="1" dirty="0" err="1">
                <a:latin typeface="Cambria" pitchFamily="18" charset="0"/>
              </a:rPr>
              <a:t>tép</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Cò</a:t>
            </a:r>
            <a:r>
              <a:rPr lang="en-US" sz="1600" i="1" dirty="0">
                <a:latin typeface="Cambria" pitchFamily="18" charset="0"/>
              </a:rPr>
              <a:t> </a:t>
            </a:r>
            <a:r>
              <a:rPr lang="en-US" sz="1600" i="1" dirty="0" err="1">
                <a:latin typeface="Cambria" pitchFamily="18" charset="0"/>
              </a:rPr>
              <a:t>gầy</a:t>
            </a:r>
            <a:r>
              <a:rPr lang="en-US" sz="1600" i="1" dirty="0">
                <a:latin typeface="Cambria" pitchFamily="18" charset="0"/>
              </a:rPr>
              <a:t> </a:t>
            </a:r>
            <a:r>
              <a:rPr lang="en-US" sz="1600" i="1" dirty="0" err="1">
                <a:latin typeface="Cambria" pitchFamily="18" charset="0"/>
              </a:rPr>
              <a:t>vêu</a:t>
            </a:r>
            <a:r>
              <a:rPr lang="en-US" sz="1600" i="1" dirty="0">
                <a:latin typeface="Cambria" pitchFamily="18" charset="0"/>
              </a:rPr>
              <a:t> </a:t>
            </a:r>
            <a:r>
              <a:rPr lang="en-US" sz="1600" i="1" dirty="0" err="1">
                <a:latin typeface="Cambria" pitchFamily="18" charset="0"/>
              </a:rPr>
              <a:t>vao</a:t>
            </a:r>
            <a:r>
              <a:rPr lang="en-US" sz="1600" i="1" dirty="0">
                <a:latin typeface="Cambria" pitchFamily="18" charset="0"/>
              </a:rPr>
              <a:t> </a:t>
            </a:r>
            <a:r>
              <a:rPr lang="en-US" sz="1600" i="1" dirty="0" err="1">
                <a:latin typeface="Cambria" pitchFamily="18" charset="0"/>
              </a:rPr>
              <a:t>ngày</a:t>
            </a:r>
            <a:r>
              <a:rPr lang="en-US" sz="1600" i="1" dirty="0">
                <a:latin typeface="Cambria" pitchFamily="18" charset="0"/>
              </a:rPr>
              <a:t> </a:t>
            </a:r>
            <a:r>
              <a:rPr lang="en-US" sz="1600" i="1" dirty="0" err="1">
                <a:latin typeface="Cambria" pitchFamily="18" charset="0"/>
              </a:rPr>
              <a:t>ngày</a:t>
            </a:r>
            <a:r>
              <a:rPr lang="en-US" sz="1600" i="1" dirty="0">
                <a:latin typeface="Cambria" pitchFamily="18" charset="0"/>
              </a:rPr>
              <a:t> </a:t>
            </a:r>
            <a:r>
              <a:rPr lang="en-US" sz="1600" i="1" dirty="0" err="1">
                <a:latin typeface="Cambria" pitchFamily="18" charset="0"/>
              </a:rPr>
              <a:t>bì</a:t>
            </a:r>
            <a:r>
              <a:rPr lang="en-US" sz="1600" i="1" dirty="0">
                <a:latin typeface="Cambria" pitchFamily="18" charset="0"/>
              </a:rPr>
              <a:t> </a:t>
            </a:r>
            <a:r>
              <a:rPr lang="en-US" sz="1600" i="1" dirty="0" err="1">
                <a:latin typeface="Cambria" pitchFamily="18" charset="0"/>
              </a:rPr>
              <a:t>bõm</a:t>
            </a:r>
            <a:r>
              <a:rPr lang="en-US" sz="1600" i="1" dirty="0">
                <a:latin typeface="Cambria" pitchFamily="18" charset="0"/>
              </a:rPr>
              <a:t> </a:t>
            </a:r>
            <a:r>
              <a:rPr lang="en-US" sz="1600" i="1" dirty="0" err="1">
                <a:latin typeface="Cambria" pitchFamily="18" charset="0"/>
              </a:rPr>
              <a:t>lội</a:t>
            </a:r>
            <a:r>
              <a:rPr lang="en-US" sz="1600" i="1" dirty="0">
                <a:latin typeface="Cambria" pitchFamily="18" charset="0"/>
              </a:rPr>
              <a:t> </a:t>
            </a:r>
            <a:r>
              <a:rPr lang="en-US" sz="1600" i="1" dirty="0" err="1">
                <a:latin typeface="Cambria" pitchFamily="18" charset="0"/>
              </a:rPr>
              <a:t>bùn</a:t>
            </a:r>
            <a:r>
              <a:rPr lang="en-US" sz="1600" i="1" dirty="0">
                <a:latin typeface="Cambria" pitchFamily="18" charset="0"/>
              </a:rPr>
              <a:t> </a:t>
            </a:r>
            <a:r>
              <a:rPr lang="en-US" sz="1600" i="1" dirty="0" err="1">
                <a:latin typeface="Cambria" pitchFamily="18" charset="0"/>
              </a:rPr>
              <a:t>tím</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vẫn</a:t>
            </a:r>
            <a:r>
              <a:rPr lang="en-US" sz="1600" i="1" dirty="0">
                <a:latin typeface="Cambria" pitchFamily="18" charset="0"/>
              </a:rPr>
              <a:t> </a:t>
            </a:r>
            <a:r>
              <a:rPr lang="en-US" sz="1600" i="1" dirty="0" err="1">
                <a:latin typeface="Cambria" pitchFamily="18" charset="0"/>
              </a:rPr>
              <a:t>hếch</a:t>
            </a:r>
            <a:r>
              <a:rPr lang="en-US" sz="1600" i="1" dirty="0">
                <a:latin typeface="Cambria" pitchFamily="18" charset="0"/>
              </a:rPr>
              <a:t> </a:t>
            </a:r>
            <a:r>
              <a:rPr lang="en-US" sz="1600" i="1" dirty="0" err="1">
                <a:latin typeface="Cambria" pitchFamily="18" charset="0"/>
              </a:rPr>
              <a:t>mỏ</a:t>
            </a:r>
            <a:r>
              <a:rPr lang="en-US" sz="1600" i="1" dirty="0">
                <a:latin typeface="Cambria" pitchFamily="18" charset="0"/>
              </a:rPr>
              <a:t> </a:t>
            </a:r>
            <a:r>
              <a:rPr lang="en-US" sz="1600" i="1" dirty="0" err="1">
                <a:latin typeface="Cambria" pitchFamily="18" charset="0"/>
              </a:rPr>
              <a:t>chẳng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miếng</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Khổ</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kẻ</a:t>
            </a:r>
            <a:r>
              <a:rPr lang="en-US" sz="1600" i="1" dirty="0">
                <a:latin typeface="Cambria" pitchFamily="18" charset="0"/>
              </a:rPr>
              <a:t> </a:t>
            </a:r>
            <a:r>
              <a:rPr lang="en-US" sz="1600" i="1" dirty="0" err="1">
                <a:latin typeface="Cambria" pitchFamily="18" charset="0"/>
              </a:rPr>
              <a:t>yếu</a:t>
            </a:r>
            <a:r>
              <a:rPr lang="en-US" sz="1600" i="1" dirty="0">
                <a:latin typeface="Cambria" pitchFamily="18" charset="0"/>
              </a:rPr>
              <a:t> </a:t>
            </a:r>
            <a:r>
              <a:rPr lang="en-US" sz="1600" i="1" dirty="0" err="1">
                <a:latin typeface="Cambria" pitchFamily="18" charset="0"/>
              </a:rPr>
              <a:t>đuối</a:t>
            </a:r>
            <a:r>
              <a:rPr lang="en-US" sz="1600" i="1" dirty="0">
                <a:latin typeface="Cambria" pitchFamily="18" charset="0"/>
              </a:rPr>
              <a:t>, </a:t>
            </a:r>
            <a:r>
              <a:rPr lang="en-US" sz="1600" i="1" dirty="0" err="1">
                <a:latin typeface="Cambria" pitchFamily="18" charset="0"/>
              </a:rPr>
              <a:t>vật</a:t>
            </a:r>
            <a:r>
              <a:rPr lang="en-US" sz="1600" i="1" dirty="0">
                <a:latin typeface="Cambria" pitchFamily="18" charset="0"/>
              </a:rPr>
              <a:t> </a:t>
            </a:r>
            <a:r>
              <a:rPr lang="en-US" sz="1600" i="1" dirty="0" err="1">
                <a:latin typeface="Cambria" pitchFamily="18" charset="0"/>
              </a:rPr>
              <a:t>lộn</a:t>
            </a:r>
            <a:r>
              <a:rPr lang="en-US" sz="1600" i="1" dirty="0">
                <a:latin typeface="Cambria" pitchFamily="18" charset="0"/>
              </a:rPr>
              <a:t> </a:t>
            </a:r>
            <a:r>
              <a:rPr lang="en-US" sz="1600" i="1" dirty="0" err="1">
                <a:latin typeface="Cambria" pitchFamily="18" charset="0"/>
              </a:rPr>
              <a:t>cật</a:t>
            </a:r>
            <a:r>
              <a:rPr lang="en-US" sz="1600" i="1" dirty="0">
                <a:latin typeface="Cambria" pitchFamily="18" charset="0"/>
              </a:rPr>
              <a:t> </a:t>
            </a:r>
            <a:r>
              <a:rPr lang="en-US" sz="1600" i="1" dirty="0" err="1">
                <a:latin typeface="Cambria" pitchFamily="18" charset="0"/>
              </a:rPr>
              <a:t>lực</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sống</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nắng</a:t>
            </a:r>
            <a:r>
              <a:rPr lang="en-US" sz="1600" i="1" dirty="0">
                <a:latin typeface="Cambria" pitchFamily="18" charset="0"/>
              </a:rPr>
              <a:t> </a:t>
            </a:r>
            <a:r>
              <a:rPr lang="en-US" sz="1600" i="1" dirty="0" err="1">
                <a:latin typeface="Cambria" pitchFamily="18" charset="0"/>
              </a:rPr>
              <a:t>chiều</a:t>
            </a:r>
            <a:r>
              <a:rPr lang="en-US" sz="1600" i="1" dirty="0">
                <a:latin typeface="Cambria" pitchFamily="18" charset="0"/>
              </a:rPr>
              <a:t> </a:t>
            </a:r>
            <a:r>
              <a:rPr lang="en-US" sz="1600" i="1" dirty="0" err="1">
                <a:latin typeface="Cambria" pitchFamily="18" charset="0"/>
              </a:rPr>
              <a:t>toả</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ánh</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hang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suy</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việc</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smtClean="0">
                <a:latin typeface="Cambria" pitchFamily="18" charset="0"/>
              </a:rPr>
              <a:t>.</a:t>
            </a:r>
            <a:endParaRPr lang="en-US" sz="1600" i="1" dirty="0">
              <a:latin typeface="Cambria" pitchFamily="18" charset="0"/>
            </a:endParaRPr>
          </a:p>
        </p:txBody>
      </p:sp>
      <p:sp>
        <p:nvSpPr>
          <p:cNvPr id="7" name="TextBox 6"/>
          <p:cNvSpPr txBox="1"/>
          <p:nvPr/>
        </p:nvSpPr>
        <p:spPr>
          <a:xfrm>
            <a:off x="0" y="3124200"/>
            <a:ext cx="9144000" cy="2062103"/>
          </a:xfrm>
          <a:prstGeom prst="rect">
            <a:avLst/>
          </a:prstGeom>
          <a:noFill/>
        </p:spPr>
        <p:txBody>
          <a:bodyPr wrap="square" rtlCol="0">
            <a:spAutoFit/>
          </a:bodyPr>
          <a:lstStyle/>
          <a:p>
            <a:r>
              <a:rPr lang="en-US" sz="1600" i="1" dirty="0" err="1" smtClean="0">
                <a:latin typeface="Cambria" pitchFamily="18" charset="0"/>
              </a:rPr>
              <a:t>Bỗng</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Cốc</a:t>
            </a:r>
            <a:r>
              <a:rPr lang="en-US" sz="1600" i="1" dirty="0" smtClean="0">
                <a:latin typeface="Cambria" pitchFamily="18" charset="0"/>
              </a:rPr>
              <a:t> </a:t>
            </a:r>
            <a:r>
              <a:rPr lang="en-US" sz="1600" i="1" dirty="0" err="1" smtClean="0">
                <a:latin typeface="Cambria" pitchFamily="18" charset="0"/>
              </a:rPr>
              <a:t>từ</a:t>
            </a:r>
            <a:r>
              <a:rPr lang="en-US" sz="1600" i="1" dirty="0" smtClean="0">
                <a:latin typeface="Cambria" pitchFamily="18" charset="0"/>
              </a:rPr>
              <a:t> </a:t>
            </a:r>
            <a:r>
              <a:rPr lang="en-US" sz="1600" i="1" dirty="0" err="1" smtClean="0">
                <a:latin typeface="Cambria" pitchFamily="18" charset="0"/>
              </a:rPr>
              <a:t>mặt</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bay </a:t>
            </a:r>
            <a:r>
              <a:rPr lang="en-US" sz="1600" i="1" dirty="0" err="1" smtClean="0">
                <a:latin typeface="Cambria" pitchFamily="18" charset="0"/>
              </a:rPr>
              <a:t>lên</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đậu</a:t>
            </a:r>
            <a:r>
              <a:rPr lang="en-US" sz="1600" i="1" dirty="0" smtClean="0">
                <a:latin typeface="Cambria" pitchFamily="18" charset="0"/>
              </a:rPr>
              <a:t> </a:t>
            </a:r>
            <a:r>
              <a:rPr lang="en-US" sz="1600" i="1" dirty="0" err="1" smtClean="0">
                <a:latin typeface="Cambria" pitchFamily="18" charset="0"/>
              </a:rPr>
              <a:t>gần</a:t>
            </a:r>
            <a:r>
              <a:rPr lang="en-US" sz="1600" i="1" dirty="0" smtClean="0">
                <a:latin typeface="Cambria" pitchFamily="18" charset="0"/>
              </a:rPr>
              <a:t> hang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cách</a:t>
            </a:r>
            <a:r>
              <a:rPr lang="en-US" sz="1600" i="1" dirty="0" smtClean="0">
                <a:latin typeface="Cambria" pitchFamily="18" charset="0"/>
              </a:rPr>
              <a:t> </a:t>
            </a:r>
            <a:r>
              <a:rPr lang="en-US" sz="1600" i="1" dirty="0" err="1" smtClean="0">
                <a:latin typeface="Cambria" pitchFamily="18" charset="0"/>
              </a:rPr>
              <a:t>có</a:t>
            </a:r>
            <a:r>
              <a:rPr lang="en-US" sz="1600" i="1" dirty="0" smtClean="0">
                <a:latin typeface="Cambria" pitchFamily="18" charset="0"/>
              </a:rPr>
              <a:t> </a:t>
            </a:r>
            <a:r>
              <a:rPr lang="en-US" sz="1600" i="1" dirty="0" err="1" smtClean="0">
                <a:latin typeface="Cambria" pitchFamily="18" charset="0"/>
              </a:rPr>
              <a:t>mấy</a:t>
            </a:r>
            <a:r>
              <a:rPr lang="en-US" sz="1600" i="1" dirty="0" smtClean="0">
                <a:latin typeface="Cambria" pitchFamily="18" charset="0"/>
              </a:rPr>
              <a:t> </a:t>
            </a:r>
            <a:r>
              <a:rPr lang="en-US" sz="1600" i="1" dirty="0" err="1" smtClean="0">
                <a:latin typeface="Cambria" pitchFamily="18" charset="0"/>
              </a:rPr>
              <a:t>bước</a:t>
            </a:r>
            <a:r>
              <a:rPr lang="en-US" sz="1600" i="1" dirty="0" smtClean="0">
                <a:latin typeface="Cambria" pitchFamily="18" charset="0"/>
              </a:rPr>
              <a:t>.  </a:t>
            </a:r>
            <a:r>
              <a:rPr lang="en-US" sz="1600" i="1" dirty="0" err="1" smtClean="0">
                <a:latin typeface="Cambria" pitchFamily="18" charset="0"/>
              </a:rPr>
              <a:t>Chừng</a:t>
            </a:r>
            <a:r>
              <a:rPr lang="en-US" sz="1600" i="1" dirty="0" smtClean="0">
                <a:latin typeface="Cambria" pitchFamily="18" charset="0"/>
              </a:rPr>
              <a:t> </a:t>
            </a:r>
            <a:r>
              <a:rPr lang="en-US" sz="1600" i="1" dirty="0" err="1" smtClean="0">
                <a:latin typeface="Cambria" pitchFamily="18" charset="0"/>
              </a:rPr>
              <a:t>rớ</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món</a:t>
            </a:r>
            <a:r>
              <a:rPr lang="en-US" sz="1600" i="1" dirty="0" smtClean="0">
                <a:latin typeface="Cambria" pitchFamily="18" charset="0"/>
              </a:rPr>
              <a:t> </a:t>
            </a:r>
            <a:r>
              <a:rPr lang="en-US" sz="1600" i="1" dirty="0" err="1" smtClean="0">
                <a:latin typeface="Cambria" pitchFamily="18" charset="0"/>
              </a:rPr>
              <a:t>nào</a:t>
            </a:r>
            <a:r>
              <a:rPr lang="en-US" sz="1600" i="1" dirty="0" smtClean="0">
                <a:latin typeface="Cambria" pitchFamily="18" charset="0"/>
              </a:rPr>
              <a:t>, </a:t>
            </a:r>
            <a:r>
              <a:rPr lang="en-US" sz="1600" i="1" dirty="0" err="1" smtClean="0">
                <a:latin typeface="Cambria" pitchFamily="18" charset="0"/>
              </a:rPr>
              <a:t>vừa</a:t>
            </a:r>
            <a:r>
              <a:rPr lang="en-US" sz="1600" i="1" dirty="0" smtClean="0">
                <a:latin typeface="Cambria" pitchFamily="18" charset="0"/>
              </a:rPr>
              <a:t> </a:t>
            </a:r>
            <a:r>
              <a:rPr lang="en-US" sz="1600" i="1" dirty="0" err="1" smtClean="0">
                <a:latin typeface="Cambria" pitchFamily="18" charset="0"/>
              </a:rPr>
              <a:t>chén</a:t>
            </a:r>
            <a:r>
              <a:rPr lang="en-US" sz="1600" i="1" dirty="0" smtClean="0">
                <a:latin typeface="Cambria" pitchFamily="18" charset="0"/>
              </a:rPr>
              <a:t> </a:t>
            </a:r>
            <a:r>
              <a:rPr lang="en-US" sz="1600" i="1" dirty="0" err="1" smtClean="0">
                <a:latin typeface="Cambria" pitchFamily="18" charset="0"/>
              </a:rPr>
              <a:t>xong</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tìm</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đứng</a:t>
            </a:r>
            <a:r>
              <a:rPr lang="en-US" sz="1600" i="1" dirty="0" smtClean="0">
                <a:latin typeface="Cambria" pitchFamily="18" charset="0"/>
              </a:rPr>
              <a:t> </a:t>
            </a:r>
            <a:r>
              <a:rPr lang="en-US" sz="1600" i="1" dirty="0" err="1" smtClean="0">
                <a:latin typeface="Cambria" pitchFamily="18" charset="0"/>
              </a:rPr>
              <a:t>chỗ</a:t>
            </a:r>
            <a:r>
              <a:rPr lang="en-US" sz="1600" i="1" dirty="0" smtClean="0">
                <a:latin typeface="Cambria" pitchFamily="18" charset="0"/>
              </a:rPr>
              <a:t> </a:t>
            </a:r>
            <a:r>
              <a:rPr lang="en-US" sz="1600" i="1" dirty="0" err="1" smtClean="0">
                <a:latin typeface="Cambria" pitchFamily="18" charset="0"/>
              </a:rPr>
              <a:t>mát</a:t>
            </a:r>
            <a:r>
              <a:rPr lang="en-US" sz="1600" i="1" dirty="0" smtClean="0">
                <a:latin typeface="Cambria" pitchFamily="18" charset="0"/>
              </a:rPr>
              <a:t> </a:t>
            </a:r>
            <a:r>
              <a:rPr lang="en-US" sz="1600" i="1" dirty="0" err="1" smtClean="0">
                <a:latin typeface="Cambria" pitchFamily="18" charset="0"/>
              </a:rPr>
              <a:t>rỉa</a:t>
            </a:r>
            <a:r>
              <a:rPr lang="en-US" sz="1600" i="1" dirty="0" smtClean="0">
                <a:latin typeface="Cambria" pitchFamily="18" charset="0"/>
              </a:rPr>
              <a:t> </a:t>
            </a:r>
            <a:r>
              <a:rPr lang="en-US" sz="1600" i="1" dirty="0" err="1" smtClean="0">
                <a:latin typeface="Cambria" pitchFamily="18" charset="0"/>
              </a:rPr>
              <a:t>lông</a:t>
            </a:r>
            <a:r>
              <a:rPr lang="en-US" sz="1600" i="1" dirty="0" smtClean="0">
                <a:latin typeface="Cambria" pitchFamily="18" charset="0"/>
              </a:rPr>
              <a:t>, </a:t>
            </a:r>
            <a:r>
              <a:rPr lang="en-US" sz="1600" i="1" dirty="0" err="1" smtClean="0">
                <a:latin typeface="Cambria" pitchFamily="18" charset="0"/>
              </a:rPr>
              <a:t>rỉa</a:t>
            </a:r>
            <a:r>
              <a:rPr lang="en-US" sz="1600" i="1" dirty="0" smtClean="0">
                <a:latin typeface="Cambria" pitchFamily="18" charset="0"/>
              </a:rPr>
              <a:t> </a:t>
            </a:r>
            <a:r>
              <a:rPr lang="en-US" sz="1600" i="1" dirty="0" err="1" smtClean="0">
                <a:latin typeface="Cambria" pitchFamily="18" charset="0"/>
              </a:rPr>
              <a:t>cánh</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chùi</a:t>
            </a:r>
            <a:r>
              <a:rPr lang="en-US" sz="1600" i="1" dirty="0" smtClean="0">
                <a:latin typeface="Cambria" pitchFamily="18" charset="0"/>
              </a:rPr>
              <a:t> </a:t>
            </a:r>
            <a:r>
              <a:rPr lang="en-US" sz="1600" i="1" dirty="0" err="1" smtClean="0">
                <a:latin typeface="Cambria" pitchFamily="18" charset="0"/>
              </a:rPr>
              <a:t>mép</a:t>
            </a:r>
            <a:r>
              <a:rPr lang="en-US" sz="1600" i="1" dirty="0" smtClean="0">
                <a:latin typeface="Cambria" pitchFamily="18" charset="0"/>
              </a:rPr>
              <a:t>.</a:t>
            </a:r>
          </a:p>
          <a:p>
            <a:endParaRPr lang="en-US" sz="1600" i="1" dirty="0" smtClean="0">
              <a:latin typeface="Cambria" pitchFamily="18" charset="0"/>
            </a:endParaRPr>
          </a:p>
          <a:p>
            <a:r>
              <a:rPr lang="vi-VN" sz="1600" i="1" dirty="0" smtClean="0">
                <a:latin typeface="Cambria" pitchFamily="18" charset="0"/>
              </a:rPr>
              <a:t>Tính tôi hay nghịch ranh. Chẳng bận đến tôi, tôi cũng nghĩ mưu trêu chị Cốc. Tôi cất tiếng gọi Dế Choắt. Nghe tiếng thưa, tôi hỏi :</a:t>
            </a:r>
          </a:p>
          <a:p>
            <a:r>
              <a:rPr lang="vi-VN" sz="1600" i="1" dirty="0" smtClean="0">
                <a:latin typeface="Cambria" pitchFamily="18" charset="0"/>
              </a:rPr>
              <a:t>- Chú mình có muốn cùng tớ đùa vui không?</a:t>
            </a:r>
          </a:p>
          <a:p>
            <a:r>
              <a:rPr lang="vi-VN" sz="1600" i="1" dirty="0" smtClean="0">
                <a:latin typeface="Cambria" pitchFamily="18" charset="0"/>
              </a:rPr>
              <a:t>- Đùa trò gì?  Em đương lên cơn hen đây.  Hừ hừ...</a:t>
            </a:r>
          </a:p>
          <a:p>
            <a:r>
              <a:rPr lang="vi-VN" sz="1600" i="1" dirty="0" smtClean="0">
                <a:latin typeface="Cambria" pitchFamily="18" charset="0"/>
              </a:rPr>
              <a:t>- Đùa chơi một tí.</a:t>
            </a:r>
          </a:p>
        </p:txBody>
      </p:sp>
      <p:sp>
        <p:nvSpPr>
          <p:cNvPr id="8" name="TextBox 7"/>
          <p:cNvSpPr txBox="1"/>
          <p:nvPr/>
        </p:nvSpPr>
        <p:spPr>
          <a:xfrm>
            <a:off x="0" y="5105400"/>
            <a:ext cx="6781800" cy="1569660"/>
          </a:xfrm>
          <a:prstGeom prst="rect">
            <a:avLst/>
          </a:prstGeom>
          <a:noFill/>
        </p:spPr>
        <p:txBody>
          <a:bodyPr wrap="square" rtlCol="0">
            <a:spAutoFit/>
          </a:bodyPr>
          <a:lstStyle/>
          <a:p>
            <a:r>
              <a:rPr lang="en-US" sz="1600" i="1" dirty="0">
                <a:latin typeface="Cambria" pitchFamily="18" charset="0"/>
              </a:rPr>
              <a:t>- </a:t>
            </a:r>
            <a:r>
              <a:rPr lang="en-US" sz="1600" i="1" dirty="0" err="1">
                <a:latin typeface="Cambria" pitchFamily="18" charset="0"/>
              </a:rPr>
              <a:t>Hừ</a:t>
            </a:r>
            <a:r>
              <a:rPr lang="en-US" sz="1600" i="1" dirty="0">
                <a:latin typeface="Cambria" pitchFamily="18" charset="0"/>
              </a:rPr>
              <a:t> </a:t>
            </a:r>
            <a:r>
              <a:rPr lang="en-US" sz="1600" i="1" dirty="0" err="1">
                <a:latin typeface="Cambria" pitchFamily="18" charset="0"/>
              </a:rPr>
              <a:t>hừ</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p>
          <a:p>
            <a:r>
              <a:rPr lang="en-US" sz="1600" i="1" dirty="0">
                <a:latin typeface="Cambria" pitchFamily="18" charset="0"/>
              </a:rPr>
              <a:t>- Con </a:t>
            </a:r>
            <a:r>
              <a:rPr lang="en-US" sz="1600" i="1" dirty="0" err="1">
                <a:latin typeface="Cambria" pitchFamily="18" charset="0"/>
              </a:rPr>
              <a:t>mụ</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kìa</a:t>
            </a:r>
            <a:r>
              <a:rPr lang="en-US" sz="1600" i="1" dirty="0">
                <a:latin typeface="Cambria" pitchFamily="18" charset="0"/>
              </a:rPr>
              <a:t>.</a:t>
            </a:r>
          </a:p>
          <a:p>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hé</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nhìn</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hỏi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béo</a:t>
            </a:r>
            <a:r>
              <a:rPr lang="en-US" sz="1600" i="1" dirty="0">
                <a:latin typeface="Cambria" pitchFamily="18" charset="0"/>
              </a:rPr>
              <a:t> </a:t>
            </a:r>
            <a:r>
              <a:rPr lang="en-US" sz="1600" i="1" dirty="0" err="1">
                <a:latin typeface="Cambria" pitchFamily="18" charset="0"/>
              </a:rPr>
              <a:t>xù</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nhà</a:t>
            </a:r>
            <a:r>
              <a:rPr lang="en-US" sz="1600" i="1" dirty="0">
                <a:latin typeface="Cambria" pitchFamily="18" charset="0"/>
              </a:rPr>
              <a:t> </a:t>
            </a:r>
            <a:r>
              <a:rPr lang="en-US" sz="1600" i="1" dirty="0" err="1">
                <a:latin typeface="Cambria" pitchFamily="18" charset="0"/>
              </a:rPr>
              <a:t>ta</a:t>
            </a:r>
            <a:r>
              <a:rPr lang="en-US" sz="1600" i="1" dirty="0">
                <a:latin typeface="Cambria" pitchFamily="18" charset="0"/>
              </a:rPr>
              <a:t> </a:t>
            </a:r>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hả</a:t>
            </a:r>
            <a:r>
              <a:rPr lang="en-US" sz="1600" i="1" dirty="0">
                <a:latin typeface="Cambria" pitchFamily="18" charset="0"/>
              </a:rPr>
              <a:t>?</a:t>
            </a:r>
          </a:p>
          <a:p>
            <a:r>
              <a:rPr lang="en-US" sz="1600" i="1" dirty="0">
                <a:latin typeface="Cambria" pitchFamily="18" charset="0"/>
              </a:rPr>
              <a:t>- ừ.</a:t>
            </a:r>
          </a:p>
          <a:p>
            <a:r>
              <a:rPr lang="en-US" sz="1600" i="1" dirty="0" smtClean="0">
                <a:latin typeface="Cambria" pitchFamily="18" charset="0"/>
              </a:rPr>
              <a:t>- </a:t>
            </a:r>
            <a:r>
              <a:rPr lang="en-US" sz="1600" i="1" dirty="0" err="1" smtClean="0">
                <a:latin typeface="Cambria" pitchFamily="18" charset="0"/>
              </a:rPr>
              <a:t>Thôi</a:t>
            </a:r>
            <a:r>
              <a:rPr lang="en-US" sz="1600" i="1" dirty="0" smtClean="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hừ</a:t>
            </a:r>
            <a:r>
              <a:rPr lang="en-US" sz="1600" i="1" dirty="0">
                <a:latin typeface="Cambria" pitchFamily="18" charset="0"/>
              </a:rPr>
              <a:t> </a:t>
            </a:r>
            <a:r>
              <a:rPr lang="en-US" sz="1600" i="1" dirty="0" err="1">
                <a:latin typeface="Cambria" pitchFamily="18" charset="0"/>
              </a:rPr>
              <a:t>hừ</a:t>
            </a:r>
            <a:r>
              <a:rPr lang="en-US" sz="1600" i="1" dirty="0">
                <a:latin typeface="Cambria" pitchFamily="18" charset="0"/>
              </a:rPr>
              <a:t>... </a:t>
            </a:r>
            <a:r>
              <a:rPr lang="en-US" sz="1600" i="1" dirty="0" err="1">
                <a:latin typeface="Cambria" pitchFamily="18" charset="0"/>
              </a:rPr>
              <a:t>Em</a:t>
            </a:r>
            <a:r>
              <a:rPr lang="en-US" sz="1600" i="1" dirty="0">
                <a:latin typeface="Cambria" pitchFamily="18" charset="0"/>
              </a:rPr>
              <a:t> </a:t>
            </a:r>
            <a:r>
              <a:rPr lang="en-US" sz="1600" i="1" dirty="0" err="1">
                <a:latin typeface="Cambria" pitchFamily="18" charset="0"/>
              </a:rPr>
              <a:t>xin</a:t>
            </a:r>
            <a:r>
              <a:rPr lang="en-US" sz="1600" i="1" dirty="0">
                <a:latin typeface="Cambria" pitchFamily="18" charset="0"/>
              </a:rPr>
              <a:t> </a:t>
            </a:r>
            <a:r>
              <a:rPr lang="en-US" sz="1600" i="1" dirty="0" err="1">
                <a:latin typeface="Cambria" pitchFamily="18" charset="0"/>
              </a:rPr>
              <a:t>vái</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sáu</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đừng</a:t>
            </a:r>
            <a:r>
              <a:rPr lang="en-US" sz="1600" i="1" dirty="0">
                <a:latin typeface="Cambria" pitchFamily="18" charset="0"/>
              </a:rPr>
              <a:t> </a:t>
            </a:r>
            <a:r>
              <a:rPr lang="en-US" sz="1600" i="1" dirty="0" err="1">
                <a:latin typeface="Cambria" pitchFamily="18" charset="0"/>
              </a:rPr>
              <a:t>trêu</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sợ</a:t>
            </a:r>
            <a:r>
              <a:rPr lang="en-US" sz="1600" i="1" dirty="0" smtClean="0">
                <a:latin typeface="Cambria" pitchFamily="18" charset="0"/>
              </a:rPr>
              <a:t>...</a:t>
            </a:r>
            <a:endParaRPr lang="en-US" sz="1600" i="1" dirty="0">
              <a:latin typeface="Cambria" pitchFamily="18" charset="0"/>
            </a:endParaRPr>
          </a:p>
        </p:txBody>
      </p:sp>
      <p:pic>
        <p:nvPicPr>
          <p:cNvPr id="9" name="Picture 16" descr="http://t0.gstatic.com/images?q=tbn:ANd9GcSb9b-lNB8FkVFXDmQ812axOHDiDwIoYmJ8fvbY1uEjFdXkVvpIig"/>
          <p:cNvPicPr>
            <a:picLocks noChangeAspect="1" noChangeArrowheads="1"/>
          </p:cNvPicPr>
          <p:nvPr/>
        </p:nvPicPr>
        <p:blipFill>
          <a:blip r:embed="rId3" cstate="print"/>
          <a:srcRect/>
          <a:stretch>
            <a:fillRect/>
          </a:stretch>
        </p:blipFill>
        <p:spPr bwMode="auto">
          <a:xfrm>
            <a:off x="6248400" y="4267200"/>
            <a:ext cx="2628900" cy="1733551"/>
          </a:xfrm>
          <a:prstGeom prst="rect">
            <a:avLst/>
          </a:prstGeom>
          <a:noFill/>
        </p:spPr>
      </p:pic>
      <p:sp>
        <p:nvSpPr>
          <p:cNvPr id="10" name="TextBox 9"/>
          <p:cNvSpPr txBox="1"/>
          <p:nvPr/>
        </p:nvSpPr>
        <p:spPr>
          <a:xfrm>
            <a:off x="6248400" y="4267200"/>
            <a:ext cx="1295400" cy="457200"/>
          </a:xfrm>
          <a:prstGeom prst="rect">
            <a:avLst/>
          </a:prstGeom>
          <a:solidFill>
            <a:schemeClr val="accent5">
              <a:lumMod val="20000"/>
              <a:lumOff val="80000"/>
              <a:alpha val="60000"/>
            </a:schemeClr>
          </a:solidFill>
        </p:spPr>
        <p:txBody>
          <a:bodyPr wrap="none" rtlCol="0">
            <a:noAutofit/>
          </a:bodyPr>
          <a:lstStyle/>
          <a:p>
            <a:pPr algn="ctr"/>
            <a:r>
              <a:rPr lang="en-US" sz="1600" i="1" dirty="0" err="1" smtClean="0">
                <a:latin typeface="Cambria" pitchFamily="18" charset="0"/>
              </a:rPr>
              <a:t>Chim</a:t>
            </a:r>
            <a:r>
              <a:rPr lang="en-US" sz="1600" i="1" dirty="0" smtClean="0">
                <a:latin typeface="Cambria" pitchFamily="18" charset="0"/>
              </a:rPr>
              <a:t> </a:t>
            </a:r>
            <a:r>
              <a:rPr lang="en-US" sz="1600" i="1" dirty="0" err="1" smtClean="0">
                <a:latin typeface="Cambria" pitchFamily="18" charset="0"/>
              </a:rPr>
              <a:t>Cốc</a:t>
            </a:r>
            <a:endParaRPr lang="en-US" sz="1600" i="1" dirty="0" smtClean="0">
              <a:latin typeface="Cambria" pitchFamily="18" charset="0"/>
            </a:endParaRPr>
          </a:p>
          <a:p>
            <a:pPr algn="ctr"/>
            <a:r>
              <a:rPr lang="en-US" sz="1200" i="1" dirty="0" smtClean="0">
                <a:latin typeface="Cambria" pitchFamily="18" charset="0"/>
              </a:rPr>
              <a:t>(Black Cormorant)</a:t>
            </a:r>
            <a:endParaRPr lang="en-US" sz="1200" i="1"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6248400" cy="1323439"/>
          </a:xfrm>
          <a:prstGeom prst="rect">
            <a:avLst/>
          </a:prstGeom>
          <a:noFill/>
        </p:spPr>
        <p:txBody>
          <a:bodyPr wrap="square" rtlCol="0">
            <a:spAutoFit/>
          </a:bodyPr>
          <a:lstStyle/>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quắc</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Sợ</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sợ</a:t>
            </a:r>
            <a:r>
              <a:rPr lang="en-US" sz="1600" i="1" dirty="0" smtClean="0">
                <a:latin typeface="Cambria" pitchFamily="18" charset="0"/>
              </a:rPr>
              <a:t>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sợ</a:t>
            </a:r>
            <a:r>
              <a:rPr lang="en-US" sz="1600" i="1" dirty="0" smtClean="0">
                <a:latin typeface="Cambria" pitchFamily="18" charset="0"/>
              </a:rPr>
              <a:t> </a:t>
            </a:r>
            <a:r>
              <a:rPr lang="en-US" sz="1600" i="1" dirty="0" err="1" smtClean="0">
                <a:latin typeface="Cambria" pitchFamily="18" charset="0"/>
              </a:rPr>
              <a:t>ai</a:t>
            </a:r>
            <a:r>
              <a:rPr lang="en-US" sz="1600" i="1" dirty="0" smtClean="0">
                <a:latin typeface="Cambria" pitchFamily="18" charset="0"/>
              </a:rPr>
              <a:t> </a:t>
            </a:r>
            <a:r>
              <a:rPr lang="en-US" sz="1600" i="1" dirty="0" err="1" smtClean="0">
                <a:latin typeface="Cambria" pitchFamily="18" charset="0"/>
              </a:rPr>
              <a:t>hơn</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nữa</a:t>
            </a:r>
            <a:r>
              <a:rPr lang="en-US" sz="1600" i="1" dirty="0" smtClean="0">
                <a:latin typeface="Cambria" pitchFamily="18" charset="0"/>
              </a:rPr>
              <a:t>?</a:t>
            </a:r>
          </a:p>
          <a:p>
            <a:r>
              <a:rPr lang="en-US" sz="1600" i="1" dirty="0" smtClean="0">
                <a:latin typeface="Cambria" pitchFamily="18" charset="0"/>
              </a:rPr>
              <a:t>- </a:t>
            </a:r>
            <a:r>
              <a:rPr lang="en-US" sz="1600" i="1" dirty="0" err="1" smtClean="0">
                <a:latin typeface="Cambria" pitchFamily="18" charset="0"/>
              </a:rPr>
              <a:t>Thưa</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thế</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hừ</a:t>
            </a:r>
            <a:r>
              <a:rPr lang="en-US" sz="1600" i="1" dirty="0" smtClean="0">
                <a:latin typeface="Cambria" pitchFamily="18" charset="0"/>
              </a:rPr>
              <a:t> </a:t>
            </a:r>
            <a:r>
              <a:rPr lang="en-US" sz="1600" i="1" dirty="0" err="1" smtClean="0">
                <a:latin typeface="Cambria" pitchFamily="18" charset="0"/>
              </a:rPr>
              <a:t>hừ</a:t>
            </a:r>
            <a:r>
              <a:rPr lang="en-US" sz="1600" i="1" dirty="0" smtClean="0">
                <a:latin typeface="Cambria" pitchFamily="18" charset="0"/>
              </a:rPr>
              <a:t>...</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xin</a:t>
            </a:r>
            <a:r>
              <a:rPr lang="en-US" sz="1600" i="1" dirty="0" smtClean="0">
                <a:latin typeface="Cambria" pitchFamily="18" charset="0"/>
              </a:rPr>
              <a:t> </a:t>
            </a:r>
            <a:r>
              <a:rPr lang="en-US" sz="1600" i="1" dirty="0" err="1" smtClean="0">
                <a:latin typeface="Cambria" pitchFamily="18" charset="0"/>
              </a:rPr>
              <a:t>sợ</a:t>
            </a:r>
            <a:r>
              <a:rPr lang="en-US" sz="1600" i="1" dirty="0" smtClean="0">
                <a:latin typeface="Cambria" pitchFamily="18" charset="0"/>
              </a:rPr>
              <a:t>.  </a:t>
            </a:r>
            <a:r>
              <a:rPr lang="en-US" sz="1600" i="1" dirty="0" err="1" smtClean="0">
                <a:latin typeface="Cambria" pitchFamily="18" charset="0"/>
              </a:rPr>
              <a:t>Mời</a:t>
            </a:r>
            <a:r>
              <a:rPr lang="en-US" sz="1600" i="1" dirty="0" smtClean="0">
                <a:latin typeface="Cambria" pitchFamily="18" charset="0"/>
              </a:rPr>
              <a:t> </a:t>
            </a:r>
            <a:r>
              <a:rPr lang="en-US" sz="1600" i="1" dirty="0" err="1" smtClean="0">
                <a:latin typeface="Cambria" pitchFamily="18" charset="0"/>
              </a:rPr>
              <a:t>anh</a:t>
            </a:r>
            <a:r>
              <a:rPr lang="en-US" sz="1600" i="1" dirty="0" smtClean="0">
                <a:latin typeface="Cambria" pitchFamily="18" charset="0"/>
              </a:rPr>
              <a:t> </a:t>
            </a:r>
            <a:r>
              <a:rPr lang="en-US" sz="1600" i="1" dirty="0" err="1" smtClean="0">
                <a:latin typeface="Cambria" pitchFamily="18" charset="0"/>
              </a:rPr>
              <a:t>cứ</a:t>
            </a:r>
            <a:r>
              <a:rPr lang="en-US" sz="1600" i="1" dirty="0" smtClean="0">
                <a:latin typeface="Cambria" pitchFamily="18" charset="0"/>
              </a:rPr>
              <a:t> </a:t>
            </a:r>
            <a:r>
              <a:rPr lang="en-US" sz="1600" i="1" dirty="0" err="1" smtClean="0">
                <a:latin typeface="Cambria" pitchFamily="18" charset="0"/>
              </a:rPr>
              <a:t>đùa</a:t>
            </a:r>
            <a:r>
              <a:rPr lang="en-US" sz="1600" i="1" dirty="0" smtClean="0">
                <a:latin typeface="Cambria" pitchFamily="18" charset="0"/>
              </a:rPr>
              <a:t> </a:t>
            </a:r>
            <a:r>
              <a:rPr lang="en-US" sz="1600" i="1" dirty="0" err="1" smtClean="0">
                <a:latin typeface="Cambria" pitchFamily="18" charset="0"/>
              </a:rPr>
              <a:t>một</a:t>
            </a:r>
            <a:r>
              <a:rPr lang="en-US" sz="1600" i="1" dirty="0" smtClean="0">
                <a:latin typeface="Cambria" pitchFamily="18" charset="0"/>
              </a:rPr>
              <a:t> </a:t>
            </a:r>
            <a:r>
              <a:rPr lang="en-US" sz="1600" i="1" dirty="0" err="1" smtClean="0">
                <a:latin typeface="Cambria" pitchFamily="18" charset="0"/>
              </a:rPr>
              <a:t>mình</a:t>
            </a:r>
            <a:r>
              <a:rPr lang="en-US" sz="1600" i="1" dirty="0" smtClean="0">
                <a:latin typeface="Cambria" pitchFamily="18" charset="0"/>
              </a:rPr>
              <a:t> </a:t>
            </a:r>
            <a:r>
              <a:rPr lang="en-US" sz="1600" i="1" dirty="0" err="1" smtClean="0">
                <a:latin typeface="Cambria" pitchFamily="18" charset="0"/>
              </a:rPr>
              <a:t>thôi</a:t>
            </a:r>
            <a:r>
              <a:rPr lang="en-US" sz="1600" i="1" dirty="0" smtClean="0">
                <a:latin typeface="Cambria" pitchFamily="18" charset="0"/>
              </a:rPr>
              <a:t>.</a:t>
            </a:r>
          </a:p>
          <a:p>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mắng</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bảo</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Giương</a:t>
            </a:r>
            <a:r>
              <a:rPr lang="en-US" sz="1600" i="1" dirty="0" smtClean="0">
                <a:latin typeface="Cambria" pitchFamily="18" charset="0"/>
              </a:rPr>
              <a:t> </a:t>
            </a:r>
            <a:r>
              <a:rPr lang="en-US" sz="1600" i="1" dirty="0" err="1" smtClean="0">
                <a:latin typeface="Cambria" pitchFamily="18" charset="0"/>
              </a:rPr>
              <a:t>mắt</a:t>
            </a:r>
            <a:r>
              <a:rPr lang="en-US" sz="1600" i="1" dirty="0" smtClean="0">
                <a:latin typeface="Cambria" pitchFamily="18" charset="0"/>
              </a:rPr>
              <a:t> </a:t>
            </a:r>
            <a:r>
              <a:rPr lang="en-US" sz="1600" i="1" dirty="0" err="1" smtClean="0">
                <a:latin typeface="Cambria" pitchFamily="18" charset="0"/>
              </a:rPr>
              <a:t>ra</a:t>
            </a:r>
            <a:r>
              <a:rPr lang="en-US" sz="1600" i="1" dirty="0" smtClean="0">
                <a:latin typeface="Cambria" pitchFamily="18" charset="0"/>
              </a:rPr>
              <a:t> </a:t>
            </a:r>
            <a:r>
              <a:rPr lang="en-US" sz="1600" i="1" dirty="0" err="1" smtClean="0">
                <a:latin typeface="Cambria" pitchFamily="18" charset="0"/>
              </a:rPr>
              <a:t>xem</a:t>
            </a:r>
            <a:r>
              <a:rPr lang="en-US" sz="1600" i="1" dirty="0" smtClean="0">
                <a:latin typeface="Cambria" pitchFamily="18" charset="0"/>
              </a:rPr>
              <a:t> </a:t>
            </a:r>
            <a:r>
              <a:rPr lang="en-US" sz="1600" i="1" dirty="0" err="1" smtClean="0">
                <a:latin typeface="Cambria" pitchFamily="18" charset="0"/>
              </a:rPr>
              <a:t>tao</a:t>
            </a:r>
            <a:r>
              <a:rPr lang="en-US" sz="1600" i="1" dirty="0" smtClean="0">
                <a:latin typeface="Cambria" pitchFamily="18" charset="0"/>
              </a:rPr>
              <a:t> </a:t>
            </a:r>
            <a:r>
              <a:rPr lang="en-US" sz="1600" i="1" dirty="0" err="1" smtClean="0">
                <a:latin typeface="Cambria" pitchFamily="18" charset="0"/>
              </a:rPr>
              <a:t>trêu</a:t>
            </a:r>
            <a:r>
              <a:rPr lang="en-US" sz="1600" i="1" dirty="0" smtClean="0">
                <a:latin typeface="Cambria" pitchFamily="18" charset="0"/>
              </a:rPr>
              <a:t> con </a:t>
            </a:r>
            <a:r>
              <a:rPr lang="en-US" sz="1600" i="1" dirty="0" err="1" smtClean="0">
                <a:latin typeface="Cambria" pitchFamily="18" charset="0"/>
              </a:rPr>
              <a:t>mụ</a:t>
            </a:r>
            <a:r>
              <a:rPr lang="en-US" sz="1600" i="1" dirty="0" smtClean="0">
                <a:latin typeface="Cambria" pitchFamily="18" charset="0"/>
              </a:rPr>
              <a:t> </a:t>
            </a:r>
            <a:r>
              <a:rPr lang="en-US" sz="1600" i="1" dirty="0" err="1" smtClean="0">
                <a:latin typeface="Cambria" pitchFamily="18" charset="0"/>
              </a:rPr>
              <a:t>Cốc</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a:t>
            </a:r>
          </a:p>
        </p:txBody>
      </p:sp>
      <p:sp>
        <p:nvSpPr>
          <p:cNvPr id="3" name="TextBox 2"/>
          <p:cNvSpPr txBox="1"/>
          <p:nvPr/>
        </p:nvSpPr>
        <p:spPr>
          <a:xfrm>
            <a:off x="4114800" y="1859340"/>
            <a:ext cx="4953000" cy="1569660"/>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rình</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lúc</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rỉa</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quay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phía</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smtClean="0">
                <a:latin typeface="Cambria" pitchFamily="18" charset="0"/>
              </a:rPr>
              <a:t>tổ</a:t>
            </a:r>
            <a:r>
              <a:rPr lang="en-US" sz="1600" i="1" dirty="0" smtClean="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cất</a:t>
            </a:r>
            <a:r>
              <a:rPr lang="en-US" sz="1600" i="1" dirty="0">
                <a:latin typeface="Cambria" pitchFamily="18" charset="0"/>
              </a:rPr>
              <a:t> </a:t>
            </a:r>
            <a:r>
              <a:rPr lang="en-US" sz="1600" i="1" dirty="0" err="1">
                <a:latin typeface="Cambria" pitchFamily="18" charset="0"/>
              </a:rPr>
              <a:t>giọng</a:t>
            </a:r>
            <a:r>
              <a:rPr lang="en-US" sz="1600" i="1" dirty="0">
                <a:latin typeface="Cambria" pitchFamily="18" charset="0"/>
              </a:rPr>
              <a:t> </a:t>
            </a:r>
            <a:r>
              <a:rPr lang="en-US" sz="1600" i="1" dirty="0" err="1">
                <a:latin typeface="Cambria" pitchFamily="18" charset="0"/>
              </a:rPr>
              <a:t>véo</a:t>
            </a:r>
            <a:r>
              <a:rPr lang="en-US" sz="1600" i="1" dirty="0">
                <a:latin typeface="Cambria" pitchFamily="18" charset="0"/>
              </a:rPr>
              <a:t> von :</a:t>
            </a:r>
          </a:p>
          <a:p>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Cò</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Vạc</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Nông</a:t>
            </a:r>
            <a:endParaRPr lang="en-US" sz="1600" i="1" dirty="0">
              <a:latin typeface="Cambria" pitchFamily="18" charset="0"/>
            </a:endParaRPr>
          </a:p>
          <a:p>
            <a:r>
              <a:rPr lang="en-US" sz="1600" i="1" dirty="0" err="1">
                <a:latin typeface="Cambria" pitchFamily="18" charset="0"/>
              </a:rPr>
              <a:t>Ba</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cùng</a:t>
            </a:r>
            <a:r>
              <a:rPr lang="en-US" sz="1600" i="1" dirty="0">
                <a:latin typeface="Cambria" pitchFamily="18" charset="0"/>
              </a:rPr>
              <a:t> </a:t>
            </a:r>
            <a:r>
              <a:rPr lang="en-US" sz="1600" i="1" dirty="0" err="1">
                <a:latin typeface="Cambria" pitchFamily="18" charset="0"/>
              </a:rPr>
              <a:t>béo</a:t>
            </a:r>
            <a:r>
              <a:rPr lang="en-US" sz="1600" i="1" dirty="0">
                <a:latin typeface="Cambria" pitchFamily="18" charset="0"/>
              </a:rPr>
              <a:t>, </a:t>
            </a:r>
            <a:r>
              <a:rPr lang="en-US" sz="1600" i="1" dirty="0" err="1">
                <a:latin typeface="Cambria" pitchFamily="18" charset="0"/>
              </a:rPr>
              <a:t>vặt</a:t>
            </a:r>
            <a:r>
              <a:rPr lang="en-US" sz="1600" i="1" dirty="0">
                <a:latin typeface="Cambria" pitchFamily="18" charset="0"/>
              </a:rPr>
              <a:t> </a:t>
            </a:r>
            <a:r>
              <a:rPr lang="en-US" sz="1600" i="1" dirty="0" err="1">
                <a:latin typeface="Cambria" pitchFamily="18" charset="0"/>
              </a:rPr>
              <a:t>lông</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a:t>
            </a:r>
          </a:p>
          <a:p>
            <a:r>
              <a:rPr lang="en-US" sz="1600" i="1" dirty="0" err="1">
                <a:latin typeface="Cambria" pitchFamily="18" charset="0"/>
              </a:rPr>
              <a:t>Vặt</a:t>
            </a:r>
            <a:r>
              <a:rPr lang="en-US" sz="1600" i="1" dirty="0">
                <a:latin typeface="Cambria" pitchFamily="18" charset="0"/>
              </a:rPr>
              <a:t> </a:t>
            </a:r>
            <a:r>
              <a:rPr lang="en-US" sz="1600" i="1" dirty="0" err="1">
                <a:latin typeface="Cambria" pitchFamily="18" charset="0"/>
              </a:rPr>
              <a:t>lông</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tao</a:t>
            </a:r>
            <a:endParaRPr lang="en-US" sz="1600" i="1" dirty="0">
              <a:latin typeface="Cambria" pitchFamily="18" charset="0"/>
            </a:endParaRPr>
          </a:p>
          <a:p>
            <a:r>
              <a:rPr lang="en-US" sz="1600" i="1" dirty="0">
                <a:latin typeface="Cambria" pitchFamily="18" charset="0"/>
              </a:rPr>
              <a:t>Tao </a:t>
            </a:r>
            <a:r>
              <a:rPr lang="en-US" sz="1600" i="1" dirty="0" err="1">
                <a:latin typeface="Cambria" pitchFamily="18" charset="0"/>
              </a:rPr>
              <a:t>nấu</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nướng</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xào</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ăn</a:t>
            </a:r>
            <a:r>
              <a:rPr lang="en-US" sz="1600" i="1" dirty="0" smtClean="0">
                <a:latin typeface="Cambria" pitchFamily="18" charset="0"/>
              </a:rPr>
              <a:t>.</a:t>
            </a:r>
            <a:endParaRPr lang="en-US" sz="1600" i="1" dirty="0">
              <a:latin typeface="Cambria" pitchFamily="18" charset="0"/>
            </a:endParaRPr>
          </a:p>
        </p:txBody>
      </p:sp>
      <p:pic>
        <p:nvPicPr>
          <p:cNvPr id="4" name="Picture 8" descr="http://upload.wikimedia.org/wikipedia/commons/thumb/e/e6/Heron_tricol_01.JPG/220px-Heron_tricol_01.JPG"/>
          <p:cNvPicPr>
            <a:picLocks noChangeAspect="1" noChangeArrowheads="1"/>
          </p:cNvPicPr>
          <p:nvPr/>
        </p:nvPicPr>
        <p:blipFill>
          <a:blip r:embed="rId2" cstate="print"/>
          <a:srcRect/>
          <a:stretch>
            <a:fillRect/>
          </a:stretch>
        </p:blipFill>
        <p:spPr bwMode="auto">
          <a:xfrm>
            <a:off x="6705600" y="76200"/>
            <a:ext cx="2095500" cy="1724025"/>
          </a:xfrm>
          <a:prstGeom prst="rect">
            <a:avLst/>
          </a:prstGeom>
          <a:noFill/>
        </p:spPr>
      </p:pic>
      <p:sp>
        <p:nvSpPr>
          <p:cNvPr id="5" name="TextBox 4"/>
          <p:cNvSpPr txBox="1"/>
          <p:nvPr/>
        </p:nvSpPr>
        <p:spPr>
          <a:xfrm>
            <a:off x="6705600" y="685800"/>
            <a:ext cx="609600" cy="457200"/>
          </a:xfrm>
          <a:prstGeom prst="rect">
            <a:avLst/>
          </a:prstGeom>
          <a:solidFill>
            <a:schemeClr val="accent5">
              <a:lumMod val="20000"/>
              <a:lumOff val="80000"/>
              <a:alpha val="42000"/>
            </a:schemeClr>
          </a:solidFill>
        </p:spPr>
        <p:txBody>
          <a:bodyPr wrap="none" rtlCol="0">
            <a:noAutofit/>
          </a:bodyPr>
          <a:lstStyle/>
          <a:p>
            <a:pPr algn="ctr"/>
            <a:r>
              <a:rPr lang="en-US" sz="1600" i="1" dirty="0" err="1" smtClean="0">
                <a:latin typeface="Cambria" pitchFamily="18" charset="0"/>
              </a:rPr>
              <a:t>Vạc</a:t>
            </a:r>
            <a:endParaRPr lang="en-US" sz="1600" i="1" dirty="0" smtClean="0">
              <a:latin typeface="Cambria" pitchFamily="18" charset="0"/>
            </a:endParaRPr>
          </a:p>
          <a:p>
            <a:pPr algn="ctr"/>
            <a:r>
              <a:rPr lang="en-US" sz="1200" i="1" dirty="0" smtClean="0">
                <a:latin typeface="Cambria" pitchFamily="18" charset="0"/>
              </a:rPr>
              <a:t>(Heron)</a:t>
            </a:r>
            <a:endParaRPr lang="en-US" sz="1200" i="1" dirty="0">
              <a:latin typeface="Cambria" pitchFamily="18" charset="0"/>
            </a:endParaRPr>
          </a:p>
        </p:txBody>
      </p:sp>
      <p:pic>
        <p:nvPicPr>
          <p:cNvPr id="6" name="Picture 10" descr="http://t1.gstatic.com/images?q=tbn:ANd9GcT4Egz0IbPdKweWoyuxkLBhXn1xZ0FJoW1KdDg8CZ-O0RTCe39pPw"/>
          <p:cNvPicPr>
            <a:picLocks noChangeAspect="1" noChangeArrowheads="1"/>
          </p:cNvPicPr>
          <p:nvPr/>
        </p:nvPicPr>
        <p:blipFill>
          <a:blip r:embed="rId3" cstate="print"/>
          <a:srcRect/>
          <a:stretch>
            <a:fillRect/>
          </a:stretch>
        </p:blipFill>
        <p:spPr bwMode="auto">
          <a:xfrm>
            <a:off x="152400" y="1524000"/>
            <a:ext cx="1752600" cy="2276475"/>
          </a:xfrm>
          <a:prstGeom prst="rect">
            <a:avLst/>
          </a:prstGeom>
          <a:noFill/>
        </p:spPr>
      </p:pic>
      <p:sp>
        <p:nvSpPr>
          <p:cNvPr id="7" name="TextBox 6"/>
          <p:cNvSpPr txBox="1"/>
          <p:nvPr/>
        </p:nvSpPr>
        <p:spPr>
          <a:xfrm>
            <a:off x="1066800" y="3276600"/>
            <a:ext cx="838200" cy="457200"/>
          </a:xfrm>
          <a:prstGeom prst="rect">
            <a:avLst/>
          </a:prstGeom>
          <a:solidFill>
            <a:schemeClr val="accent5">
              <a:lumMod val="20000"/>
              <a:lumOff val="80000"/>
              <a:alpha val="61000"/>
            </a:schemeClr>
          </a:solidFill>
        </p:spPr>
        <p:txBody>
          <a:bodyPr wrap="none" rtlCol="0">
            <a:noAutofit/>
          </a:bodyPr>
          <a:lstStyle/>
          <a:p>
            <a:pPr algn="ctr"/>
            <a:r>
              <a:rPr lang="en-US" sz="1600" i="1" dirty="0" err="1" smtClean="0">
                <a:latin typeface="Cambria" pitchFamily="18" charset="0"/>
              </a:rPr>
              <a:t>Chim</a:t>
            </a:r>
            <a:r>
              <a:rPr lang="en-US" sz="1600" i="1" dirty="0" smtClean="0">
                <a:latin typeface="Cambria" pitchFamily="18" charset="0"/>
              </a:rPr>
              <a:t> </a:t>
            </a:r>
            <a:r>
              <a:rPr lang="en-US" sz="1600" i="1" dirty="0" err="1" smtClean="0">
                <a:latin typeface="Cambria" pitchFamily="18" charset="0"/>
              </a:rPr>
              <a:t>Cò</a:t>
            </a:r>
            <a:endParaRPr lang="en-US" sz="1600" i="1" dirty="0" smtClean="0">
              <a:latin typeface="Cambria" pitchFamily="18" charset="0"/>
            </a:endParaRPr>
          </a:p>
          <a:p>
            <a:pPr algn="ctr"/>
            <a:r>
              <a:rPr lang="en-US" sz="1200" i="1" dirty="0" smtClean="0">
                <a:latin typeface="Cambria" pitchFamily="18" charset="0"/>
              </a:rPr>
              <a:t>(Stork)</a:t>
            </a:r>
            <a:endParaRPr lang="en-US" sz="1200" i="1" dirty="0">
              <a:latin typeface="Cambria" pitchFamily="18" charset="0"/>
            </a:endParaRPr>
          </a:p>
        </p:txBody>
      </p:sp>
      <p:pic>
        <p:nvPicPr>
          <p:cNvPr id="8" name="Picture 12" descr="http://t0.gstatic.com/images?q=tbn:ANd9GcRudZ_mQdzUhOhIFaTm40G-hGY0pGmsDSc3UcPdo-R2zNA4AHeehA"/>
          <p:cNvPicPr>
            <a:picLocks noChangeAspect="1" noChangeArrowheads="1"/>
          </p:cNvPicPr>
          <p:nvPr/>
        </p:nvPicPr>
        <p:blipFill>
          <a:blip r:embed="rId4" cstate="print"/>
          <a:srcRect/>
          <a:stretch>
            <a:fillRect/>
          </a:stretch>
        </p:blipFill>
        <p:spPr bwMode="auto">
          <a:xfrm>
            <a:off x="2133600" y="1676400"/>
            <a:ext cx="1866900" cy="2114550"/>
          </a:xfrm>
          <a:prstGeom prst="rect">
            <a:avLst/>
          </a:prstGeom>
          <a:noFill/>
        </p:spPr>
      </p:pic>
      <p:sp>
        <p:nvSpPr>
          <p:cNvPr id="9" name="Rectangle 8"/>
          <p:cNvSpPr/>
          <p:nvPr/>
        </p:nvSpPr>
        <p:spPr>
          <a:xfrm>
            <a:off x="3200400" y="1676400"/>
            <a:ext cx="838200" cy="533400"/>
          </a:xfrm>
          <a:prstGeom prst="rect">
            <a:avLst/>
          </a:prstGeom>
          <a:solidFill>
            <a:schemeClr val="accent3">
              <a:lumMod val="40000"/>
              <a:lumOff val="60000"/>
            </a:schemeClr>
          </a:solidFill>
        </p:spPr>
        <p:txBody>
          <a:bodyPr wrap="none">
            <a:noAutofit/>
          </a:bodyPr>
          <a:lstStyle/>
          <a:p>
            <a:pPr algn="ctr"/>
            <a:r>
              <a:rPr lang="en-US" sz="1600" i="1" dirty="0" err="1" smtClean="0">
                <a:latin typeface="Cambria" pitchFamily="18" charset="0"/>
              </a:rPr>
              <a:t>Bồ</a:t>
            </a:r>
            <a:r>
              <a:rPr lang="en-US" sz="1600" i="1" dirty="0" smtClean="0">
                <a:latin typeface="Cambria" pitchFamily="18" charset="0"/>
              </a:rPr>
              <a:t> </a:t>
            </a:r>
            <a:r>
              <a:rPr lang="en-US" sz="1600" i="1" dirty="0" err="1" smtClean="0">
                <a:latin typeface="Cambria" pitchFamily="18" charset="0"/>
              </a:rPr>
              <a:t>Nông</a:t>
            </a:r>
            <a:endParaRPr lang="en-US" sz="1600" i="1" dirty="0" smtClean="0">
              <a:latin typeface="Cambria" pitchFamily="18" charset="0"/>
            </a:endParaRPr>
          </a:p>
          <a:p>
            <a:pPr algn="ctr"/>
            <a:r>
              <a:rPr lang="en-US" sz="1000" i="1" dirty="0" smtClean="0">
                <a:latin typeface="Cambria" pitchFamily="18" charset="0"/>
              </a:rPr>
              <a:t>(</a:t>
            </a:r>
            <a:r>
              <a:rPr lang="en-US" sz="1000" i="1" dirty="0" err="1" smtClean="0">
                <a:latin typeface="Cambria" pitchFamily="18" charset="0"/>
              </a:rPr>
              <a:t>Pelecanida</a:t>
            </a:r>
            <a:r>
              <a:rPr lang="en-US" sz="1000" i="1" dirty="0" smtClean="0">
                <a:latin typeface="Cambria" pitchFamily="18" charset="0"/>
              </a:rPr>
              <a:t>)</a:t>
            </a:r>
            <a:endParaRPr lang="en-US" sz="1000" i="1" dirty="0">
              <a:latin typeface="Cambria" pitchFamily="18" charset="0"/>
            </a:endParaRPr>
          </a:p>
        </p:txBody>
      </p:sp>
      <p:pic>
        <p:nvPicPr>
          <p:cNvPr id="21506" name="Picture 2" descr="http://t2.gstatic.com/images?q=tbn:ANd9GcSy4pOs4ezSWq5JLCnxIkWlG-D_GZnuVdr-iNTsOLRep2tulePK"/>
          <p:cNvPicPr>
            <a:picLocks noChangeAspect="1" noChangeArrowheads="1"/>
          </p:cNvPicPr>
          <p:nvPr/>
        </p:nvPicPr>
        <p:blipFill>
          <a:blip r:embed="rId5" cstate="print"/>
          <a:srcRect/>
          <a:stretch>
            <a:fillRect/>
          </a:stretch>
        </p:blipFill>
        <p:spPr bwMode="auto">
          <a:xfrm>
            <a:off x="6553200" y="3429000"/>
            <a:ext cx="2466975" cy="1847851"/>
          </a:xfrm>
          <a:prstGeom prst="rect">
            <a:avLst/>
          </a:prstGeom>
          <a:noFill/>
        </p:spPr>
      </p:pic>
      <p:sp>
        <p:nvSpPr>
          <p:cNvPr id="11" name="TextBox 10"/>
          <p:cNvSpPr txBox="1"/>
          <p:nvPr/>
        </p:nvSpPr>
        <p:spPr>
          <a:xfrm>
            <a:off x="76200" y="3810000"/>
            <a:ext cx="6324600" cy="1323439"/>
          </a:xfrm>
          <a:prstGeom prst="rect">
            <a:avLst/>
          </a:prstGeom>
          <a:noFill/>
        </p:spPr>
        <p:txBody>
          <a:bodyPr wrap="square" rtlCol="0">
            <a:spAutoFit/>
          </a:bodyPr>
          <a:lstStyle/>
          <a:p>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hát</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văng</a:t>
            </a:r>
            <a:r>
              <a:rPr lang="en-US" sz="1600" i="1" dirty="0">
                <a:latin typeface="Cambria" pitchFamily="18" charset="0"/>
              </a:rPr>
              <a:t> </a:t>
            </a:r>
            <a:r>
              <a:rPr lang="en-US" sz="1600" i="1" dirty="0" err="1">
                <a:latin typeface="Cambria" pitchFamily="18" charset="0"/>
              </a:rPr>
              <a:t>vẳng</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hiểu</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smtClean="0">
                <a:latin typeface="Cambria" pitchFamily="18" charset="0"/>
              </a:rPr>
              <a:t>nào</a:t>
            </a:r>
            <a:r>
              <a:rPr lang="en-US" sz="1600" i="1" dirty="0">
                <a:latin typeface="Cambria" pitchFamily="18" charset="0"/>
              </a:rPr>
              <a:t>, </a:t>
            </a:r>
            <a:r>
              <a:rPr lang="en-US" sz="1600" i="1" dirty="0" err="1">
                <a:latin typeface="Cambria" pitchFamily="18" charset="0"/>
              </a:rPr>
              <a:t>giật</a:t>
            </a:r>
            <a:r>
              <a:rPr lang="en-US" sz="1600" i="1" dirty="0">
                <a:latin typeface="Cambria" pitchFamily="18" charset="0"/>
              </a:rPr>
              <a:t> </a:t>
            </a:r>
            <a:r>
              <a:rPr lang="en-US" sz="1600" i="1" dirty="0" err="1">
                <a:latin typeface="Cambria" pitchFamily="18" charset="0"/>
              </a:rPr>
              <a:t>nẩy</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muốn</a:t>
            </a:r>
            <a:r>
              <a:rPr lang="en-US" sz="1600" i="1" dirty="0">
                <a:latin typeface="Cambria" pitchFamily="18" charset="0"/>
              </a:rPr>
              <a:t> bay.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thần</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trợn</a:t>
            </a:r>
            <a:r>
              <a:rPr lang="en-US" sz="1600" i="1" dirty="0">
                <a:latin typeface="Cambria" pitchFamily="18" charset="0"/>
              </a:rPr>
              <a:t> </a:t>
            </a:r>
            <a:r>
              <a:rPr lang="en-US" sz="1600" i="1" dirty="0" err="1">
                <a:latin typeface="Cambria" pitchFamily="18" charset="0"/>
              </a:rPr>
              <a:t>tròn</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giương</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sắp</a:t>
            </a:r>
            <a:r>
              <a:rPr lang="en-US" sz="1600" i="1" dirty="0">
                <a:latin typeface="Cambria" pitchFamily="18" charset="0"/>
              </a:rPr>
              <a:t> </a:t>
            </a:r>
            <a:r>
              <a:rPr lang="en-US" sz="1600" i="1" dirty="0" err="1">
                <a:latin typeface="Cambria" pitchFamily="18" charset="0"/>
              </a:rPr>
              <a:t>sửa</a:t>
            </a:r>
            <a:r>
              <a:rPr lang="en-US" sz="1600" i="1" dirty="0">
                <a:latin typeface="Cambria" pitchFamily="18" charset="0"/>
              </a:rPr>
              <a:t> </a:t>
            </a:r>
            <a:r>
              <a:rPr lang="en-US" sz="1600" i="1" dirty="0" err="1">
                <a:latin typeface="Cambria" pitchFamily="18" charset="0"/>
              </a:rPr>
              <a:t>đánh</a:t>
            </a:r>
            <a:r>
              <a:rPr lang="en-US" sz="1600" i="1" dirty="0">
                <a:latin typeface="Cambria" pitchFamily="18" charset="0"/>
              </a:rPr>
              <a:t> </a:t>
            </a:r>
            <a:r>
              <a:rPr lang="en-US" sz="1600" i="1" dirty="0" err="1">
                <a:latin typeface="Cambria" pitchFamily="18" charset="0"/>
              </a:rPr>
              <a:t>nhau</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lò</a:t>
            </a:r>
            <a:r>
              <a:rPr lang="en-US" sz="1600" i="1" dirty="0">
                <a:latin typeface="Cambria" pitchFamily="18" charset="0"/>
              </a:rPr>
              <a:t> </a:t>
            </a:r>
            <a:r>
              <a:rPr lang="en-US" sz="1600" i="1" dirty="0" err="1">
                <a:latin typeface="Cambria" pitchFamily="18" charset="0"/>
              </a:rPr>
              <a:t>dò</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phía</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hang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hỏi</a:t>
            </a:r>
            <a:r>
              <a:rPr lang="en-US" sz="1600" i="1" dirty="0">
                <a:latin typeface="Cambria" pitchFamily="18" charset="0"/>
              </a:rPr>
              <a:t>:</a:t>
            </a:r>
          </a:p>
          <a:p>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cạnh</a:t>
            </a:r>
            <a:r>
              <a:rPr lang="en-US" sz="1600" i="1" dirty="0">
                <a:latin typeface="Cambria" pitchFamily="18" charset="0"/>
              </a:rPr>
              <a:t> </a:t>
            </a:r>
            <a:r>
              <a:rPr lang="en-US" sz="1600" i="1" dirty="0" err="1">
                <a:latin typeface="Cambria" pitchFamily="18" charset="0"/>
              </a:rPr>
              <a:t>khoé</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Đứa</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cạnh</a:t>
            </a:r>
            <a:r>
              <a:rPr lang="en-US" sz="1600" i="1" dirty="0">
                <a:latin typeface="Cambria" pitchFamily="18" charset="0"/>
              </a:rPr>
              <a:t> </a:t>
            </a:r>
            <a:r>
              <a:rPr lang="en-US" sz="1600" i="1" dirty="0" err="1">
                <a:latin typeface="Cambria" pitchFamily="18" charset="0"/>
              </a:rPr>
              <a:t>khoé</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thế</a:t>
            </a:r>
            <a:r>
              <a:rPr lang="en-US" sz="1600" i="1" dirty="0" smtClean="0">
                <a:latin typeface="Cambria" pitchFamily="18" charset="0"/>
              </a:rPr>
              <a:t>?</a:t>
            </a:r>
            <a:endParaRPr lang="en-US" sz="1600" i="1" dirty="0">
              <a:latin typeface="Cambria" pitchFamily="18" charset="0"/>
            </a:endParaRPr>
          </a:p>
        </p:txBody>
      </p:sp>
      <p:sp>
        <p:nvSpPr>
          <p:cNvPr id="12" name="TextBox 11"/>
          <p:cNvSpPr txBox="1"/>
          <p:nvPr/>
        </p:nvSpPr>
        <p:spPr>
          <a:xfrm>
            <a:off x="2819400" y="5486400"/>
            <a:ext cx="6172200" cy="830997"/>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tọt</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hang,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giường</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khểnh</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chữ</a:t>
            </a:r>
            <a:r>
              <a:rPr lang="en-US" sz="1600" i="1" dirty="0">
                <a:latin typeface="Cambria" pitchFamily="18" charset="0"/>
              </a:rPr>
              <a:t> </a:t>
            </a:r>
            <a:r>
              <a:rPr lang="en-US" sz="1600" i="1" dirty="0" err="1">
                <a:latin typeface="Cambria" pitchFamily="18" charset="0"/>
              </a:rPr>
              <a:t>ngũ</a:t>
            </a:r>
            <a:r>
              <a:rPr lang="en-US" sz="1600" i="1" dirty="0">
                <a:latin typeface="Cambria" pitchFamily="18" charset="0"/>
              </a:rPr>
              <a:t>.  </a:t>
            </a:r>
            <a:r>
              <a:rPr lang="en-US" sz="1600" i="1" dirty="0" err="1">
                <a:latin typeface="Cambria" pitchFamily="18" charset="0"/>
              </a:rPr>
              <a:t>Bụng</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thú</a:t>
            </a:r>
            <a:r>
              <a:rPr lang="en-US" sz="1600" i="1" dirty="0">
                <a:latin typeface="Cambria" pitchFamily="18" charset="0"/>
              </a:rPr>
              <a:t> </a:t>
            </a:r>
            <a:r>
              <a:rPr lang="en-US" sz="1600" i="1" dirty="0" err="1">
                <a:latin typeface="Cambria" pitchFamily="18" charset="0"/>
              </a:rPr>
              <a:t>vị</a:t>
            </a:r>
            <a:r>
              <a:rPr lang="en-US" sz="1600" i="1" dirty="0">
                <a:latin typeface="Cambria" pitchFamily="18" charset="0"/>
              </a:rPr>
              <a:t> : "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tức</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cứ</a:t>
            </a:r>
            <a:r>
              <a:rPr lang="en-US" sz="1600" i="1" dirty="0">
                <a:latin typeface="Cambria" pitchFamily="18" charset="0"/>
              </a:rPr>
              <a:t> </a:t>
            </a:r>
            <a:r>
              <a:rPr lang="en-US" sz="1600" i="1" dirty="0" err="1">
                <a:latin typeface="Cambria" pitchFamily="18" charset="0"/>
              </a:rPr>
              <a:t>tức</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ghè</a:t>
            </a:r>
            <a:r>
              <a:rPr lang="en-US" sz="1600" i="1" dirty="0">
                <a:latin typeface="Cambria" pitchFamily="18" charset="0"/>
              </a:rPr>
              <a:t> </a:t>
            </a:r>
            <a:r>
              <a:rPr lang="en-US" sz="1600" i="1" dirty="0" err="1">
                <a:latin typeface="Cambria" pitchFamily="18" charset="0"/>
              </a:rPr>
              <a:t>vỡ</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cho</a:t>
            </a:r>
            <a:r>
              <a:rPr lang="en-US" sz="1600" i="1" dirty="0">
                <a:latin typeface="Cambria" pitchFamily="18" charset="0"/>
              </a:rPr>
              <a:t> </a:t>
            </a:r>
            <a:r>
              <a:rPr lang="en-US" sz="1600" i="1" dirty="0" err="1">
                <a:latin typeface="Cambria" pitchFamily="18" charset="0"/>
              </a:rPr>
              <a:t>nhỏ</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nhỏ</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mày</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nổi</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tổ</a:t>
            </a:r>
            <a:r>
              <a:rPr lang="en-US" sz="1600" i="1" dirty="0">
                <a:latin typeface="Cambria" pitchFamily="18" charset="0"/>
              </a:rPr>
              <a:t> </a:t>
            </a:r>
            <a:r>
              <a:rPr lang="en-US" sz="1600" i="1" dirty="0" err="1">
                <a:latin typeface="Cambria" pitchFamily="18" charset="0"/>
              </a:rPr>
              <a:t>tao</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smtClean="0">
                <a:latin typeface="Cambria" pitchFamily="18" charset="0"/>
              </a:rPr>
              <a:t>!"</a:t>
            </a:r>
            <a:endParaRPr lang="en-US" sz="1600" i="1" dirty="0">
              <a:latin typeface="Cambria" pitchFamily="18" charset="0"/>
            </a:endParaRPr>
          </a:p>
        </p:txBody>
      </p:sp>
      <p:pic>
        <p:nvPicPr>
          <p:cNvPr id="13" name="Picture 30" descr="http://t2.gstatic.com/images?q=tbn:ANd9GcT8Epwy1cBQOJya3tVVR-08bOcF9NHYlzZPQfOnu1a54spbmcU9Lw"/>
          <p:cNvPicPr>
            <a:picLocks noChangeAspect="1" noChangeArrowheads="1"/>
          </p:cNvPicPr>
          <p:nvPr/>
        </p:nvPicPr>
        <p:blipFill>
          <a:blip r:embed="rId6" cstate="print"/>
          <a:srcRect/>
          <a:stretch>
            <a:fillRect/>
          </a:stretch>
        </p:blipFill>
        <p:spPr bwMode="auto">
          <a:xfrm>
            <a:off x="228600" y="5257800"/>
            <a:ext cx="1905000" cy="14287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067800" cy="1569660"/>
          </a:xfrm>
          <a:prstGeom prst="rect">
            <a:avLst/>
          </a:prstGeom>
          <a:noFill/>
        </p:spPr>
        <p:txBody>
          <a:bodyPr wrap="square" rtlCol="0">
            <a:spAutoFit/>
          </a:bodyPr>
          <a:lstStyle/>
          <a:p>
            <a:r>
              <a:rPr lang="en-US" sz="1600" i="1" dirty="0" err="1" smtClean="0">
                <a:latin typeface="Cambria" pitchFamily="18" charset="0"/>
              </a:rPr>
              <a:t>Một</a:t>
            </a:r>
            <a:r>
              <a:rPr lang="en-US" sz="1600" i="1" dirty="0" smtClean="0">
                <a:latin typeface="Cambria" pitchFamily="18" charset="0"/>
              </a:rPr>
              <a:t> tai </a:t>
            </a:r>
            <a:r>
              <a:rPr lang="en-US" sz="1600" i="1" dirty="0" err="1" smtClean="0">
                <a:latin typeface="Cambria" pitchFamily="18" charset="0"/>
              </a:rPr>
              <a:t>hoạ</a:t>
            </a:r>
            <a:r>
              <a:rPr lang="en-US" sz="1600" i="1" dirty="0" smtClean="0">
                <a:latin typeface="Cambria" pitchFamily="18" charset="0"/>
              </a:rPr>
              <a:t> </a:t>
            </a:r>
            <a:r>
              <a:rPr lang="en-US" sz="1600" i="1" dirty="0" err="1" smtClean="0">
                <a:latin typeface="Cambria" pitchFamily="18" charset="0"/>
              </a:rPr>
              <a:t>đến</a:t>
            </a:r>
            <a:r>
              <a:rPr lang="en-US" sz="1600" i="1" dirty="0" smtClean="0">
                <a:latin typeface="Cambria" pitchFamily="18" charset="0"/>
              </a:rPr>
              <a:t> </a:t>
            </a:r>
            <a:r>
              <a:rPr lang="en-US" sz="1600" i="1" dirty="0" err="1" smtClean="0">
                <a:latin typeface="Cambria" pitchFamily="18" charset="0"/>
              </a:rPr>
              <a:t>mà</a:t>
            </a:r>
            <a:r>
              <a:rPr lang="en-US" sz="1600" i="1" dirty="0" smtClean="0">
                <a:latin typeface="Cambria" pitchFamily="18" charset="0"/>
              </a:rPr>
              <a:t> </a:t>
            </a:r>
            <a:r>
              <a:rPr lang="en-US" sz="1600" i="1" dirty="0" err="1" smtClean="0">
                <a:latin typeface="Cambria" pitchFamily="18" charset="0"/>
              </a:rPr>
              <a:t>đứa</a:t>
            </a:r>
            <a:r>
              <a:rPr lang="en-US" sz="1600" i="1" dirty="0" smtClean="0">
                <a:latin typeface="Cambria" pitchFamily="18" charset="0"/>
              </a:rPr>
              <a:t> </a:t>
            </a:r>
            <a:r>
              <a:rPr lang="en-US" sz="1600" i="1" dirty="0" err="1" smtClean="0">
                <a:latin typeface="Cambria" pitchFamily="18" charset="0"/>
              </a:rPr>
              <a:t>ích</a:t>
            </a:r>
            <a:r>
              <a:rPr lang="en-US" sz="1600" i="1" dirty="0" smtClean="0">
                <a:latin typeface="Cambria" pitchFamily="18" charset="0"/>
              </a:rPr>
              <a:t> </a:t>
            </a:r>
            <a:r>
              <a:rPr lang="en-US" sz="1600" i="1" dirty="0" err="1" smtClean="0">
                <a:latin typeface="Cambria" pitchFamily="18" charset="0"/>
              </a:rPr>
              <a:t>kỷ</a:t>
            </a:r>
            <a:r>
              <a:rPr lang="en-US" sz="1600" i="1" dirty="0" smtClean="0">
                <a:latin typeface="Cambria" pitchFamily="18" charset="0"/>
              </a:rPr>
              <a:t> </a:t>
            </a:r>
            <a:r>
              <a:rPr lang="en-US" sz="1600" i="1" dirty="0" err="1" smtClean="0">
                <a:latin typeface="Cambria" pitchFamily="18" charset="0"/>
              </a:rPr>
              <a:t>thì</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thể</a:t>
            </a:r>
            <a:r>
              <a:rPr lang="en-US" sz="1600" i="1" dirty="0" smtClean="0">
                <a:latin typeface="Cambria" pitchFamily="18" charset="0"/>
              </a:rPr>
              <a:t> </a:t>
            </a:r>
            <a:r>
              <a:rPr lang="en-US" sz="1600" i="1" dirty="0" err="1" smtClean="0">
                <a:latin typeface="Cambria" pitchFamily="18" charset="0"/>
              </a:rPr>
              <a:t>biết</a:t>
            </a:r>
            <a:r>
              <a:rPr lang="en-US" sz="1600" i="1" dirty="0" smtClean="0">
                <a:latin typeface="Cambria" pitchFamily="18" charset="0"/>
              </a:rPr>
              <a:t> </a:t>
            </a:r>
            <a:r>
              <a:rPr lang="en-US" sz="1600" i="1" dirty="0" err="1" smtClean="0">
                <a:latin typeface="Cambria" pitchFamily="18" charset="0"/>
              </a:rPr>
              <a:t>trước</a:t>
            </a:r>
            <a:r>
              <a:rPr lang="en-US" sz="1600" i="1" dirty="0" smtClean="0">
                <a:latin typeface="Cambria" pitchFamily="18" charset="0"/>
              </a:rPr>
              <a:t> </a:t>
            </a:r>
            <a:r>
              <a:rPr lang="en-US" sz="1600" i="1" dirty="0" err="1" smtClean="0">
                <a:latin typeface="Cambria" pitchFamily="18" charset="0"/>
              </a:rPr>
              <a:t>được</a:t>
            </a:r>
            <a:r>
              <a:rPr lang="en-US" sz="1600" i="1" dirty="0" smtClean="0">
                <a:latin typeface="Cambria" pitchFamily="18" charset="0"/>
              </a:rPr>
              <a:t>.  </a:t>
            </a:r>
            <a:r>
              <a:rPr lang="en-US" sz="1600" i="1" dirty="0" err="1" smtClean="0">
                <a:latin typeface="Cambria" pitchFamily="18" charset="0"/>
              </a:rPr>
              <a:t>Đó</a:t>
            </a:r>
            <a:r>
              <a:rPr lang="en-US" sz="1600" i="1" dirty="0" smtClean="0">
                <a:latin typeface="Cambria" pitchFamily="18" charset="0"/>
              </a:rPr>
              <a:t> </a:t>
            </a:r>
            <a:r>
              <a:rPr lang="en-US" sz="1600" i="1" dirty="0" err="1" smtClean="0">
                <a:latin typeface="Cambria" pitchFamily="18" charset="0"/>
              </a:rPr>
              <a:t>là</a:t>
            </a:r>
            <a:r>
              <a:rPr lang="en-US" sz="1600" i="1" dirty="0" smtClean="0">
                <a:latin typeface="Cambria" pitchFamily="18" charset="0"/>
              </a:rPr>
              <a:t>, </a:t>
            </a:r>
            <a:r>
              <a:rPr lang="en-US" sz="1600" i="1" dirty="0" err="1" smtClean="0">
                <a:latin typeface="Cambria" pitchFamily="18" charset="0"/>
              </a:rPr>
              <a:t>không</a:t>
            </a:r>
            <a:r>
              <a:rPr lang="en-US" sz="1600" i="1" dirty="0" smtClean="0">
                <a:latin typeface="Cambria" pitchFamily="18" charset="0"/>
              </a:rPr>
              <a:t> </a:t>
            </a:r>
            <a:r>
              <a:rPr lang="en-US" sz="1600" i="1" dirty="0" err="1" smtClean="0">
                <a:latin typeface="Cambria" pitchFamily="18" charset="0"/>
              </a:rPr>
              <a:t>trông</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nhưng</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Cốc</a:t>
            </a:r>
            <a:r>
              <a:rPr lang="en-US" sz="1600" i="1" dirty="0" smtClean="0">
                <a:latin typeface="Cambria" pitchFamily="18" charset="0"/>
              </a:rPr>
              <a:t> </a:t>
            </a:r>
            <a:r>
              <a:rPr lang="en-US" sz="1600" i="1" dirty="0" err="1" smtClean="0">
                <a:latin typeface="Cambria" pitchFamily="18" charset="0"/>
              </a:rPr>
              <a:t>đã</a:t>
            </a:r>
            <a:r>
              <a:rPr lang="en-US" sz="1600" i="1" dirty="0" smtClean="0">
                <a:latin typeface="Cambria" pitchFamily="18" charset="0"/>
              </a:rPr>
              <a:t> </a:t>
            </a:r>
            <a:r>
              <a:rPr lang="en-US" sz="1600" i="1" dirty="0" err="1" smtClean="0">
                <a:latin typeface="Cambria" pitchFamily="18" charset="0"/>
              </a:rPr>
              <a:t>trông</a:t>
            </a:r>
            <a:r>
              <a:rPr lang="en-US" sz="1600" i="1" dirty="0" smtClean="0">
                <a:latin typeface="Cambria" pitchFamily="18" charset="0"/>
              </a:rPr>
              <a:t> </a:t>
            </a:r>
            <a:r>
              <a:rPr lang="en-US" sz="1600" i="1" dirty="0" err="1" smtClean="0">
                <a:latin typeface="Cambria" pitchFamily="18" charset="0"/>
              </a:rPr>
              <a:t>thấy</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đang</a:t>
            </a:r>
            <a:r>
              <a:rPr lang="en-US" sz="1600" i="1" dirty="0" smtClean="0">
                <a:latin typeface="Cambria" pitchFamily="18" charset="0"/>
              </a:rPr>
              <a:t> </a:t>
            </a:r>
            <a:r>
              <a:rPr lang="en-US" sz="1600" i="1" dirty="0" err="1" smtClean="0">
                <a:latin typeface="Cambria" pitchFamily="18" charset="0"/>
              </a:rPr>
              <a:t>loay</a:t>
            </a:r>
            <a:r>
              <a:rPr lang="en-US" sz="1600" i="1" dirty="0" smtClean="0">
                <a:latin typeface="Cambria" pitchFamily="18" charset="0"/>
              </a:rPr>
              <a:t> </a:t>
            </a:r>
            <a:r>
              <a:rPr lang="en-US" sz="1600" i="1" dirty="0" err="1" smtClean="0">
                <a:latin typeface="Cambria" pitchFamily="18" charset="0"/>
              </a:rPr>
              <a:t>hoay</a:t>
            </a:r>
            <a:r>
              <a:rPr lang="en-US" sz="1600" i="1" dirty="0" smtClean="0">
                <a:latin typeface="Cambria" pitchFamily="18" charset="0"/>
              </a:rPr>
              <a:t> </a:t>
            </a:r>
            <a:r>
              <a:rPr lang="en-US" sz="1600" i="1" dirty="0" err="1" smtClean="0">
                <a:latin typeface="Cambria" pitchFamily="18" charset="0"/>
              </a:rPr>
              <a:t>trong</a:t>
            </a:r>
            <a:r>
              <a:rPr lang="en-US" sz="1600" i="1" dirty="0" smtClean="0">
                <a:latin typeface="Cambria" pitchFamily="18" charset="0"/>
              </a:rPr>
              <a:t> </a:t>
            </a:r>
            <a:r>
              <a:rPr lang="en-US" sz="1600" i="1" dirty="0" err="1" smtClean="0">
                <a:latin typeface="Cambria" pitchFamily="18" charset="0"/>
              </a:rPr>
              <a:t>cửa</a:t>
            </a:r>
            <a:r>
              <a:rPr lang="en-US" sz="1600" i="1" dirty="0" smtClean="0">
                <a:latin typeface="Cambria" pitchFamily="18" charset="0"/>
              </a:rPr>
              <a:t> hang,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Cốc</a:t>
            </a:r>
            <a:r>
              <a:rPr lang="en-US" sz="1600" i="1" dirty="0" smtClean="0">
                <a:latin typeface="Cambria" pitchFamily="18" charset="0"/>
              </a:rPr>
              <a:t> </a:t>
            </a:r>
            <a:r>
              <a:rPr lang="en-US" sz="1600" i="1" dirty="0" err="1" smtClean="0">
                <a:latin typeface="Cambria" pitchFamily="18" charset="0"/>
              </a:rPr>
              <a:t>liền</a:t>
            </a:r>
            <a:r>
              <a:rPr lang="en-US" sz="1600" i="1" dirty="0" smtClean="0">
                <a:latin typeface="Cambria" pitchFamily="18" charset="0"/>
              </a:rPr>
              <a:t> </a:t>
            </a:r>
            <a:r>
              <a:rPr lang="en-US" sz="1600" i="1" dirty="0" err="1" smtClean="0">
                <a:latin typeface="Cambria" pitchFamily="18" charset="0"/>
              </a:rPr>
              <a:t>quát</a:t>
            </a:r>
            <a:r>
              <a:rPr lang="en-US" sz="1600" i="1" dirty="0" smtClean="0">
                <a:latin typeface="Cambria" pitchFamily="18" charset="0"/>
              </a:rPr>
              <a:t> </a:t>
            </a:r>
            <a:r>
              <a:rPr lang="en-US" sz="1600" i="1" dirty="0" err="1" smtClean="0">
                <a:latin typeface="Cambria" pitchFamily="18" charset="0"/>
              </a:rPr>
              <a:t>lớn</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Mày</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p>
          <a:p>
            <a:r>
              <a:rPr lang="en-US" sz="1600" i="1" dirty="0" smtClean="0">
                <a:latin typeface="Cambria" pitchFamily="18" charset="0"/>
              </a:rPr>
              <a:t>- </a:t>
            </a:r>
            <a:r>
              <a:rPr lang="en-US" sz="1600" i="1" dirty="0" err="1" smtClean="0">
                <a:latin typeface="Cambria" pitchFamily="18" charset="0"/>
              </a:rPr>
              <a:t>Lạy</a:t>
            </a:r>
            <a:r>
              <a:rPr lang="en-US" sz="1600" i="1" dirty="0" smtClean="0">
                <a:latin typeface="Cambria" pitchFamily="18" charset="0"/>
              </a:rPr>
              <a:t> </a:t>
            </a:r>
            <a:r>
              <a:rPr lang="en-US" sz="1600" i="1" dirty="0" err="1" smtClean="0">
                <a:latin typeface="Cambria" pitchFamily="18" charset="0"/>
              </a:rPr>
              <a:t>chị</a:t>
            </a:r>
            <a:r>
              <a:rPr lang="en-US" sz="1600" i="1" dirty="0" smtClean="0">
                <a:latin typeface="Cambria" pitchFamily="18" charset="0"/>
              </a:rPr>
              <a:t>, </a:t>
            </a:r>
            <a:r>
              <a:rPr lang="en-US" sz="1600" i="1" dirty="0" err="1" smtClean="0">
                <a:latin typeface="Cambria" pitchFamily="18" charset="0"/>
              </a:rPr>
              <a:t>em</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 </a:t>
            </a:r>
            <a:r>
              <a:rPr lang="en-US" sz="1600" i="1" dirty="0" err="1" smtClean="0">
                <a:latin typeface="Cambria" pitchFamily="18" charset="0"/>
              </a:rPr>
              <a:t>đâu</a:t>
            </a:r>
            <a:r>
              <a:rPr lang="en-US" sz="1600" i="1" dirty="0" smtClean="0">
                <a:latin typeface="Cambria" pitchFamily="18" charset="0"/>
              </a:rPr>
              <a:t> ?</a:t>
            </a:r>
          </a:p>
          <a:p>
            <a:r>
              <a:rPr lang="en-US" sz="1600" i="1" dirty="0" err="1" smtClean="0">
                <a:latin typeface="Cambria" pitchFamily="18" charset="0"/>
              </a:rPr>
              <a:t>Rồi</a:t>
            </a:r>
            <a:r>
              <a:rPr lang="en-US" sz="1600" i="1" dirty="0" smtClean="0">
                <a:latin typeface="Cambria" pitchFamily="18" charset="0"/>
              </a:rPr>
              <a:t> </a:t>
            </a:r>
            <a:r>
              <a:rPr lang="en-US" sz="1600" i="1" dirty="0" err="1" smtClean="0">
                <a:latin typeface="Cambria" pitchFamily="18" charset="0"/>
              </a:rPr>
              <a:t>Dế</a:t>
            </a:r>
            <a:r>
              <a:rPr lang="en-US" sz="1600" i="1" dirty="0" smtClean="0">
                <a:latin typeface="Cambria" pitchFamily="18" charset="0"/>
              </a:rPr>
              <a:t> </a:t>
            </a:r>
            <a:r>
              <a:rPr lang="en-US" sz="1600" i="1" dirty="0" err="1" smtClean="0">
                <a:latin typeface="Cambria" pitchFamily="18" charset="0"/>
              </a:rPr>
              <a:t>Choắt</a:t>
            </a:r>
            <a:r>
              <a:rPr lang="en-US" sz="1600" i="1" dirty="0" smtClean="0">
                <a:latin typeface="Cambria" pitchFamily="18" charset="0"/>
              </a:rPr>
              <a:t> </a:t>
            </a:r>
            <a:r>
              <a:rPr lang="en-US" sz="1600" i="1" dirty="0" err="1" smtClean="0">
                <a:latin typeface="Cambria" pitchFamily="18" charset="0"/>
              </a:rPr>
              <a:t>lủi</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a:t>
            </a:r>
          </a:p>
          <a:p>
            <a:r>
              <a:rPr lang="en-US" sz="1600" i="1" dirty="0" smtClean="0">
                <a:latin typeface="Cambria" pitchFamily="18" charset="0"/>
              </a:rPr>
              <a:t>- </a:t>
            </a:r>
            <a:r>
              <a:rPr lang="en-US" sz="1600" i="1" dirty="0" err="1" smtClean="0">
                <a:latin typeface="Cambria" pitchFamily="18" charset="0"/>
              </a:rPr>
              <a:t>Chối</a:t>
            </a:r>
            <a:r>
              <a:rPr lang="en-US" sz="1600" i="1" dirty="0" smtClean="0">
                <a:latin typeface="Cambria" pitchFamily="18" charset="0"/>
              </a:rPr>
              <a:t> </a:t>
            </a:r>
            <a:r>
              <a:rPr lang="en-US" sz="1600" i="1" dirty="0" err="1" smtClean="0">
                <a:latin typeface="Cambria" pitchFamily="18" charset="0"/>
              </a:rPr>
              <a:t>hả</a:t>
            </a:r>
            <a:r>
              <a:rPr lang="en-US" sz="1600" i="1" dirty="0" smtClean="0">
                <a:latin typeface="Cambria" pitchFamily="18" charset="0"/>
              </a:rPr>
              <a:t> ? </a:t>
            </a:r>
            <a:r>
              <a:rPr lang="en-US" sz="1600" i="1" dirty="0" err="1" smtClean="0">
                <a:latin typeface="Cambria" pitchFamily="18" charset="0"/>
              </a:rPr>
              <a:t>Chối</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 </a:t>
            </a:r>
            <a:r>
              <a:rPr lang="en-US" sz="1600" i="1" dirty="0" err="1" smtClean="0">
                <a:latin typeface="Cambria" pitchFamily="18" charset="0"/>
              </a:rPr>
              <a:t>Chối</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a:t>
            </a:r>
          </a:p>
        </p:txBody>
      </p:sp>
      <p:pic>
        <p:nvPicPr>
          <p:cNvPr id="3" name="Picture 28" descr="http://t0.gstatic.com/images?q=tbn:ANd9GcTP_UCyJEwUmWuKq0tQmStLJYTyBsbHL_E09LNdGJKGgGKGmYn8"/>
          <p:cNvPicPr>
            <a:picLocks noChangeAspect="1" noChangeArrowheads="1"/>
          </p:cNvPicPr>
          <p:nvPr/>
        </p:nvPicPr>
        <p:blipFill>
          <a:blip r:embed="rId2" cstate="print"/>
          <a:srcRect/>
          <a:stretch>
            <a:fillRect/>
          </a:stretch>
        </p:blipFill>
        <p:spPr bwMode="auto">
          <a:xfrm>
            <a:off x="6934200" y="457200"/>
            <a:ext cx="2058838" cy="1363980"/>
          </a:xfrm>
          <a:prstGeom prst="rect">
            <a:avLst/>
          </a:prstGeom>
          <a:noFill/>
        </p:spPr>
      </p:pic>
      <p:sp>
        <p:nvSpPr>
          <p:cNvPr id="5" name="TextBox 4"/>
          <p:cNvSpPr txBox="1"/>
          <p:nvPr/>
        </p:nvSpPr>
        <p:spPr>
          <a:xfrm>
            <a:off x="0" y="1752600"/>
            <a:ext cx="8991600" cy="1323439"/>
          </a:xfrm>
          <a:prstGeom prst="rect">
            <a:avLst/>
          </a:prstGeom>
          <a:noFill/>
        </p:spPr>
        <p:txBody>
          <a:bodyPr wrap="square" rtlCol="0">
            <a:spAutoFit/>
          </a:bodyPr>
          <a:lstStyle/>
          <a:p>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câu</a:t>
            </a:r>
            <a:r>
              <a:rPr lang="en-US" sz="1600" i="1" dirty="0">
                <a:latin typeface="Cambria" pitchFamily="18" charset="0"/>
              </a:rPr>
              <a:t> "</a:t>
            </a:r>
            <a:r>
              <a:rPr lang="en-US" sz="1600" i="1" dirty="0" err="1">
                <a:latin typeface="Cambria" pitchFamily="18" charset="0"/>
              </a:rPr>
              <a:t>chối</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giáng</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mỏ</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Mỏ</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dùi</a:t>
            </a:r>
            <a:r>
              <a:rPr lang="en-US" sz="1600" i="1" dirty="0">
                <a:latin typeface="Cambria" pitchFamily="18" charset="0"/>
              </a:rPr>
              <a:t> </a:t>
            </a:r>
            <a:r>
              <a:rPr lang="en-US" sz="1600" i="1" dirty="0" err="1">
                <a:latin typeface="Cambria" pitchFamily="18" charset="0"/>
              </a:rPr>
              <a:t>sắt</a:t>
            </a:r>
            <a:r>
              <a:rPr lang="en-US" sz="1600" i="1" dirty="0">
                <a:latin typeface="Cambria" pitchFamily="18" charset="0"/>
              </a:rPr>
              <a:t>, </a:t>
            </a:r>
            <a:r>
              <a:rPr lang="en-US" sz="1600" i="1" dirty="0" err="1">
                <a:latin typeface="Cambria" pitchFamily="18" charset="0"/>
              </a:rPr>
              <a:t>chọc</a:t>
            </a:r>
            <a:r>
              <a:rPr lang="en-US" sz="1600" i="1" dirty="0">
                <a:latin typeface="Cambria" pitchFamily="18" charset="0"/>
              </a:rPr>
              <a:t> </a:t>
            </a:r>
            <a:r>
              <a:rPr lang="en-US" sz="1600" i="1" dirty="0" err="1">
                <a:latin typeface="Cambria" pitchFamily="18" charset="0"/>
              </a:rPr>
              <a:t>xuyên</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Rúc</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hang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bị</a:t>
            </a:r>
            <a:r>
              <a:rPr lang="en-US" sz="1600" i="1" dirty="0">
                <a:latin typeface="Cambria" pitchFamily="18" charset="0"/>
              </a:rPr>
              <a:t> </a:t>
            </a:r>
            <a:r>
              <a:rPr lang="en-US" sz="1600" i="1" dirty="0" err="1">
                <a:latin typeface="Cambria" pitchFamily="18" charset="0"/>
              </a:rPr>
              <a:t>trúng</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mỏ</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quẹo</a:t>
            </a:r>
            <a:r>
              <a:rPr lang="en-US" sz="1600" i="1" dirty="0">
                <a:latin typeface="Cambria" pitchFamily="18" charset="0"/>
              </a:rPr>
              <a:t> </a:t>
            </a:r>
            <a:r>
              <a:rPr lang="en-US" sz="1600" i="1" dirty="0" err="1">
                <a:latin typeface="Cambria" pitchFamily="18" charset="0"/>
              </a:rPr>
              <a:t>xương</a:t>
            </a:r>
            <a:r>
              <a:rPr lang="en-US" sz="1600" i="1" dirty="0">
                <a:latin typeface="Cambria" pitchFamily="18" charset="0"/>
              </a:rPr>
              <a:t> </a:t>
            </a:r>
            <a:r>
              <a:rPr lang="en-US" sz="1600" i="1" dirty="0" err="1">
                <a:latin typeface="Cambria" pitchFamily="18" charset="0"/>
              </a:rPr>
              <a:t>sống</a:t>
            </a:r>
            <a:r>
              <a:rPr lang="en-US" sz="1600" i="1" dirty="0">
                <a:latin typeface="Cambria" pitchFamily="18" charset="0"/>
              </a:rPr>
              <a:t> </a:t>
            </a:r>
            <a:r>
              <a:rPr lang="en-US" sz="1600" i="1" dirty="0" err="1">
                <a:latin typeface="Cambria" pitchFamily="18" charset="0"/>
              </a:rPr>
              <a:t>lăn</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kêu</a:t>
            </a:r>
            <a:r>
              <a:rPr lang="en-US" sz="1600" i="1" dirty="0">
                <a:latin typeface="Cambria" pitchFamily="18" charset="0"/>
              </a:rPr>
              <a:t> </a:t>
            </a:r>
            <a:r>
              <a:rPr lang="en-US" sz="1600" i="1" dirty="0" err="1">
                <a:latin typeface="Cambria" pitchFamily="18" charset="0"/>
              </a:rPr>
              <a:t>váng</a:t>
            </a:r>
            <a:r>
              <a:rPr lang="en-US" sz="1600" i="1" dirty="0">
                <a:latin typeface="Cambria" pitchFamily="18" charset="0"/>
              </a:rPr>
              <a:t>. </a:t>
            </a:r>
            <a:r>
              <a:rPr lang="en-US" sz="1600" i="1" dirty="0" err="1">
                <a:latin typeface="Cambria" pitchFamily="18" charset="0"/>
              </a:rPr>
              <a:t>Núp</a:t>
            </a:r>
            <a:r>
              <a:rPr lang="en-US" sz="1600" i="1" dirty="0">
                <a:latin typeface="Cambria" pitchFamily="18" charset="0"/>
              </a:rPr>
              <a:t> </a:t>
            </a:r>
            <a:r>
              <a:rPr lang="en-US" sz="1600" i="1" dirty="0" err="1">
                <a:latin typeface="Cambria" pitchFamily="18" charset="0"/>
              </a:rPr>
              <a:t>tận</a:t>
            </a:r>
            <a:r>
              <a:rPr lang="en-US" sz="1600" i="1" dirty="0">
                <a:latin typeface="Cambria" pitchFamily="18" charset="0"/>
              </a:rPr>
              <a:t> </a:t>
            </a:r>
            <a:r>
              <a:rPr lang="en-US" sz="1600" i="1" dirty="0" err="1">
                <a:latin typeface="Cambria" pitchFamily="18" charset="0"/>
              </a:rPr>
              <a:t>đáy</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khiếp</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im</a:t>
            </a:r>
            <a:r>
              <a:rPr lang="en-US" sz="1600" i="1" dirty="0">
                <a:latin typeface="Cambria" pitchFamily="18" charset="0"/>
              </a:rPr>
              <a:t> </a:t>
            </a:r>
            <a:r>
              <a:rPr lang="en-US" sz="1600" i="1" dirty="0" err="1">
                <a:latin typeface="Cambria" pitchFamily="18" charset="0"/>
              </a:rPr>
              <a:t>thít</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hả</a:t>
            </a:r>
            <a:r>
              <a:rPr lang="en-US" sz="1600" i="1" dirty="0">
                <a:latin typeface="Cambria" pitchFamily="18" charset="0"/>
              </a:rPr>
              <a:t> </a:t>
            </a:r>
            <a:r>
              <a:rPr lang="en-US" sz="1600" i="1" dirty="0" err="1">
                <a:latin typeface="Cambria" pitchFamily="18" charset="0"/>
              </a:rPr>
              <a:t>cơn</a:t>
            </a:r>
            <a:r>
              <a:rPr lang="en-US" sz="1600" i="1" dirty="0">
                <a:latin typeface="Cambria" pitchFamily="18" charset="0"/>
              </a:rPr>
              <a:t> </a:t>
            </a:r>
            <a:r>
              <a:rPr lang="en-US" sz="1600" i="1" dirty="0" err="1">
                <a:latin typeface="Cambria" pitchFamily="18" charset="0"/>
              </a:rPr>
              <a:t>tức</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rỉa</a:t>
            </a:r>
            <a:r>
              <a:rPr lang="en-US" sz="1600" i="1" dirty="0">
                <a:latin typeface="Cambria" pitchFamily="18" charset="0"/>
              </a:rPr>
              <a:t> </a:t>
            </a:r>
            <a:r>
              <a:rPr lang="en-US" sz="1600" i="1" dirty="0" err="1">
                <a:latin typeface="Cambria" pitchFamily="18" charset="0"/>
              </a:rPr>
              <a:t>lông</a:t>
            </a:r>
            <a:r>
              <a:rPr lang="en-US" sz="1600" i="1" dirty="0">
                <a:latin typeface="Cambria" pitchFamily="18" charset="0"/>
              </a:rPr>
              <a:t> </a:t>
            </a:r>
            <a:r>
              <a:rPr lang="en-US" sz="1600" i="1" dirty="0" err="1">
                <a:latin typeface="Cambria" pitchFamily="18" charset="0"/>
              </a:rPr>
              <a:t>cánh</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lát</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bay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đầm</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chút</a:t>
            </a:r>
            <a:r>
              <a:rPr lang="en-US" sz="1600" i="1" dirty="0">
                <a:latin typeface="Cambria" pitchFamily="18" charset="0"/>
              </a:rPr>
              <a:t> </a:t>
            </a:r>
            <a:r>
              <a:rPr lang="en-US" sz="1600" i="1" dirty="0" err="1">
                <a:latin typeface="Cambria" pitchFamily="18" charset="0"/>
              </a:rPr>
              <a:t>để</a:t>
            </a:r>
            <a:r>
              <a:rPr lang="en-US" sz="1600" i="1" dirty="0">
                <a:latin typeface="Cambria" pitchFamily="18" charset="0"/>
              </a:rPr>
              <a:t> ý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cảnh</a:t>
            </a:r>
            <a:r>
              <a:rPr lang="en-US" sz="1600" i="1" dirty="0">
                <a:latin typeface="Cambria" pitchFamily="18" charset="0"/>
              </a:rPr>
              <a:t> </a:t>
            </a:r>
            <a:r>
              <a:rPr lang="en-US" sz="1600" i="1" dirty="0" err="1">
                <a:latin typeface="Cambria" pitchFamily="18" charset="0"/>
              </a:rPr>
              <a:t>khổ</a:t>
            </a:r>
            <a:r>
              <a:rPr lang="en-US" sz="1600" i="1" dirty="0">
                <a:latin typeface="Cambria" pitchFamily="18" charset="0"/>
              </a:rPr>
              <a:t> </a:t>
            </a:r>
            <a:r>
              <a:rPr lang="en-US" sz="1600" i="1" dirty="0" err="1">
                <a:latin typeface="Cambria" pitchFamily="18" charset="0"/>
              </a:rPr>
              <a:t>đau</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gây</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a:t>
            </a:r>
          </a:p>
          <a:p>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mới</a:t>
            </a:r>
            <a:r>
              <a:rPr lang="en-US" sz="1600" i="1" dirty="0">
                <a:latin typeface="Cambria" pitchFamily="18" charset="0"/>
              </a:rPr>
              <a:t> </a:t>
            </a:r>
            <a:r>
              <a:rPr lang="en-US" sz="1600" i="1" dirty="0" err="1">
                <a:latin typeface="Cambria" pitchFamily="18" charset="0"/>
              </a:rPr>
              <a:t>mon</a:t>
            </a:r>
            <a:r>
              <a:rPr lang="en-US" sz="1600" i="1" dirty="0">
                <a:latin typeface="Cambria" pitchFamily="18" charset="0"/>
              </a:rPr>
              <a:t> men </a:t>
            </a:r>
            <a:r>
              <a:rPr lang="en-US" sz="1600" i="1" dirty="0" err="1">
                <a:latin typeface="Cambria" pitchFamily="18" charset="0"/>
              </a:rPr>
              <a:t>bò</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Trông</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khóc</a:t>
            </a:r>
            <a:r>
              <a:rPr lang="en-US" sz="1600" i="1" dirty="0">
                <a:latin typeface="Cambria" pitchFamily="18" charset="0"/>
              </a:rPr>
              <a:t> </a:t>
            </a:r>
            <a:r>
              <a:rPr lang="en-US" sz="1600" i="1" dirty="0" err="1">
                <a:latin typeface="Cambria" pitchFamily="18" charset="0"/>
              </a:rPr>
              <a:t>thảm</a:t>
            </a:r>
            <a:r>
              <a:rPr lang="en-US" sz="1600" i="1" dirty="0">
                <a:latin typeface="Cambria" pitchFamily="18" charset="0"/>
              </a:rPr>
              <a:t> </a:t>
            </a:r>
            <a:r>
              <a:rPr lang="en-US" sz="1600" i="1" dirty="0" err="1">
                <a:latin typeface="Cambria" pitchFamily="18" charset="0"/>
              </a:rPr>
              <a:t>thiết</a:t>
            </a:r>
            <a:r>
              <a:rPr lang="en-US" sz="1600" i="1" dirty="0" smtClean="0">
                <a:latin typeface="Cambria" pitchFamily="18" charset="0"/>
              </a:rPr>
              <a:t>.</a:t>
            </a:r>
            <a:endParaRPr lang="en-US" sz="1600" i="1" dirty="0">
              <a:latin typeface="Cambria" pitchFamily="18" charset="0"/>
            </a:endParaRPr>
          </a:p>
        </p:txBody>
      </p:sp>
      <p:sp>
        <p:nvSpPr>
          <p:cNvPr id="6" name="TextBox 5"/>
          <p:cNvSpPr txBox="1"/>
          <p:nvPr/>
        </p:nvSpPr>
        <p:spPr>
          <a:xfrm>
            <a:off x="0" y="3048000"/>
            <a:ext cx="9144000" cy="4062651"/>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hỏi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câu</a:t>
            </a:r>
            <a:r>
              <a:rPr lang="en-US" sz="1600" i="1" dirty="0">
                <a:latin typeface="Cambria" pitchFamily="18" charset="0"/>
              </a:rPr>
              <a:t> </a:t>
            </a:r>
            <a:r>
              <a:rPr lang="en-US" sz="1600" i="1" dirty="0" err="1">
                <a:latin typeface="Cambria" pitchFamily="18" charset="0"/>
              </a:rPr>
              <a:t>ngớ</a:t>
            </a:r>
            <a:r>
              <a:rPr lang="en-US" sz="1600" i="1" dirty="0">
                <a:latin typeface="Cambria" pitchFamily="18" charset="0"/>
              </a:rPr>
              <a:t> </a:t>
            </a:r>
            <a:r>
              <a:rPr lang="en-US" sz="1600" i="1" dirty="0" err="1">
                <a:latin typeface="Cambria" pitchFamily="18" charset="0"/>
              </a:rPr>
              <a:t>ngẩn</a:t>
            </a:r>
            <a:r>
              <a:rPr lang="en-US" sz="1600" i="1" dirty="0">
                <a:latin typeface="Cambria" pitchFamily="18" charset="0"/>
              </a:rPr>
              <a:t> :</a:t>
            </a:r>
          </a:p>
          <a:p>
            <a:r>
              <a:rPr lang="en-US" sz="1600" i="1" dirty="0">
                <a:latin typeface="Cambria" pitchFamily="18" charset="0"/>
              </a:rPr>
              <a:t>- Sao? Sao?</a:t>
            </a:r>
          </a:p>
          <a:p>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dậy</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nằm</a:t>
            </a:r>
            <a:r>
              <a:rPr lang="en-US" sz="1600" i="1" dirty="0">
                <a:latin typeface="Cambria" pitchFamily="18" charset="0"/>
              </a:rPr>
              <a:t> </a:t>
            </a:r>
            <a:r>
              <a:rPr lang="en-US" sz="1600" i="1" dirty="0" err="1">
                <a:latin typeface="Cambria" pitchFamily="18" charset="0"/>
              </a:rPr>
              <a:t>thoi</a:t>
            </a:r>
            <a:r>
              <a:rPr lang="en-US" sz="1600" i="1" dirty="0">
                <a:latin typeface="Cambria" pitchFamily="18" charset="0"/>
              </a:rPr>
              <a:t> </a:t>
            </a:r>
            <a:r>
              <a:rPr lang="en-US" sz="1600" i="1" dirty="0" err="1">
                <a:latin typeface="Cambria" pitchFamily="18" charset="0"/>
              </a:rPr>
              <a:t>thóp</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hốt</a:t>
            </a:r>
            <a:r>
              <a:rPr lang="en-US" sz="1600" i="1" dirty="0">
                <a:latin typeface="Cambria" pitchFamily="18" charset="0"/>
              </a:rPr>
              <a:t> </a:t>
            </a:r>
            <a:r>
              <a:rPr lang="en-US" sz="1600" i="1" dirty="0" err="1">
                <a:latin typeface="Cambria" pitchFamily="18" charset="0"/>
              </a:rPr>
              <a:t>hoảng</a:t>
            </a:r>
            <a:r>
              <a:rPr lang="en-US" sz="1600" i="1" dirty="0">
                <a:latin typeface="Cambria" pitchFamily="18" charset="0"/>
              </a:rPr>
              <a:t> </a:t>
            </a:r>
            <a:r>
              <a:rPr lang="en-US" sz="1600" i="1" dirty="0" err="1">
                <a:latin typeface="Cambria" pitchFamily="18" charset="0"/>
              </a:rPr>
              <a:t>quỳ</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nâng</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than </a:t>
            </a:r>
            <a:r>
              <a:rPr lang="en-US" sz="1600" i="1" dirty="0" err="1">
                <a:latin typeface="Cambria" pitchFamily="18" charset="0"/>
              </a:rPr>
              <a:t>rằng</a:t>
            </a:r>
            <a:r>
              <a:rPr lang="en-US" sz="1600" i="1" dirty="0">
                <a:latin typeface="Cambria" pitchFamily="18" charset="0"/>
              </a:rPr>
              <a:t> :</a:t>
            </a:r>
          </a:p>
          <a:p>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cơ</a:t>
            </a:r>
            <a:r>
              <a:rPr lang="en-US" sz="1600" i="1" dirty="0">
                <a:latin typeface="Cambria" pitchFamily="18" charset="0"/>
              </a:rPr>
              <a:t> </a:t>
            </a:r>
            <a:r>
              <a:rPr lang="en-US" sz="1600" i="1" dirty="0" err="1">
                <a:latin typeface="Cambria" pitchFamily="18" charset="0"/>
              </a:rPr>
              <a:t>sự</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nông</a:t>
            </a:r>
            <a:r>
              <a:rPr lang="en-US" sz="1600" i="1" dirty="0">
                <a:latin typeface="Cambria" pitchFamily="18" charset="0"/>
              </a:rPr>
              <a:t> </a:t>
            </a:r>
            <a:r>
              <a:rPr lang="en-US" sz="1600" i="1" dirty="0" err="1">
                <a:latin typeface="Cambria" pitchFamily="18" charset="0"/>
              </a:rPr>
              <a:t>nỗi</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hối</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hối</a:t>
            </a:r>
            <a:r>
              <a:rPr lang="en-US" sz="1600" i="1" dirty="0">
                <a:latin typeface="Cambria" pitchFamily="18" charset="0"/>
              </a:rPr>
              <a:t> </a:t>
            </a:r>
            <a:r>
              <a:rPr lang="en-US" sz="1600" i="1" dirty="0" err="1">
                <a:latin typeface="Cambria" pitchFamily="18" charset="0"/>
              </a:rPr>
              <a:t>hận</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tại</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tội</a:t>
            </a:r>
            <a:r>
              <a:rPr lang="en-US" sz="1600" i="1" dirty="0">
                <a:latin typeface="Cambria" pitchFamily="18" charset="0"/>
              </a:rPr>
              <a:t> </a:t>
            </a:r>
            <a:r>
              <a:rPr lang="en-US" sz="1600" i="1" dirty="0" err="1">
                <a:latin typeface="Cambria" pitchFamily="18" charset="0"/>
              </a:rPr>
              <a:t>ngông</a:t>
            </a:r>
            <a:r>
              <a:rPr lang="en-US" sz="1600" i="1" dirty="0">
                <a:latin typeface="Cambria" pitchFamily="18" charset="0"/>
              </a:rPr>
              <a:t> </a:t>
            </a:r>
            <a:r>
              <a:rPr lang="en-US" sz="1600" i="1" dirty="0" err="1">
                <a:latin typeface="Cambria" pitchFamily="18" charset="0"/>
              </a:rPr>
              <a:t>cuồng</a:t>
            </a:r>
            <a:r>
              <a:rPr lang="en-US" sz="1600" i="1" dirty="0">
                <a:latin typeface="Cambria" pitchFamily="18" charset="0"/>
              </a:rPr>
              <a:t> </a:t>
            </a:r>
            <a:r>
              <a:rPr lang="en-US" sz="1600" i="1" dirty="0" err="1">
                <a:latin typeface="Cambria" pitchFamily="18" charset="0"/>
              </a:rPr>
              <a:t>dại</a:t>
            </a:r>
            <a:r>
              <a:rPr lang="en-US" sz="1600" i="1" dirty="0">
                <a:latin typeface="Cambria" pitchFamily="18" charset="0"/>
              </a:rPr>
              <a:t> </a:t>
            </a:r>
            <a:r>
              <a:rPr lang="en-US" sz="1600" i="1" dirty="0" err="1">
                <a:latin typeface="Cambria" pitchFamily="18" charset="0"/>
              </a:rPr>
              <a:t>dột</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nào</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ngờ</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nói</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câu</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này</a:t>
            </a:r>
            <a:r>
              <a:rPr lang="en-US" sz="1600" i="1" dirty="0">
                <a:latin typeface="Cambria" pitchFamily="18" charset="0"/>
              </a:rPr>
              <a:t> :</a:t>
            </a:r>
          </a:p>
          <a:p>
            <a:r>
              <a:rPr lang="en-US" sz="1600" i="1" dirty="0">
                <a:latin typeface="Cambria" pitchFamily="18" charset="0"/>
              </a:rPr>
              <a:t>- </a:t>
            </a:r>
            <a:r>
              <a:rPr lang="en-US" sz="1600" i="1" dirty="0" err="1">
                <a:latin typeface="Cambria" pitchFamily="18" charset="0"/>
              </a:rPr>
              <a:t>Thôi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ốm</a:t>
            </a:r>
            <a:r>
              <a:rPr lang="en-US" sz="1600" i="1" dirty="0">
                <a:latin typeface="Cambria" pitchFamily="18" charset="0"/>
              </a:rPr>
              <a:t> </a:t>
            </a:r>
            <a:r>
              <a:rPr lang="en-US" sz="1600" i="1" dirty="0" err="1">
                <a:latin typeface="Cambria" pitchFamily="18" charset="0"/>
              </a:rPr>
              <a:t>yếu</a:t>
            </a:r>
            <a:r>
              <a:rPr lang="en-US" sz="1600" i="1" dirty="0">
                <a:latin typeface="Cambria" pitchFamily="18" charset="0"/>
              </a:rPr>
              <a:t> </a:t>
            </a:r>
            <a:r>
              <a:rPr lang="en-US" sz="1600" i="1" dirty="0" err="1">
                <a:latin typeface="Cambria" pitchFamily="18" charset="0"/>
              </a:rPr>
              <a:t>quá</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trước</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nhắm</a:t>
            </a:r>
            <a:r>
              <a:rPr lang="en-US" sz="1600" i="1" dirty="0">
                <a:latin typeface="Cambria" pitchFamily="18" charset="0"/>
              </a:rPr>
              <a:t> </a:t>
            </a:r>
            <a:r>
              <a:rPr lang="en-US" sz="1600" i="1" dirty="0" err="1">
                <a:latin typeface="Cambria" pitchFamily="18" charset="0"/>
              </a:rPr>
              <a:t>mắt</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khuyên</a:t>
            </a:r>
            <a:r>
              <a:rPr lang="en-US" sz="1600" i="1" dirty="0">
                <a:latin typeface="Cambria" pitchFamily="18" charset="0"/>
              </a:rPr>
              <a:t> </a:t>
            </a:r>
            <a:r>
              <a:rPr lang="en-US" sz="1600" i="1" dirty="0" err="1">
                <a:latin typeface="Cambria" pitchFamily="18" charset="0"/>
              </a:rPr>
              <a:t>anh</a:t>
            </a:r>
            <a:r>
              <a:rPr lang="en-US" sz="1600" i="1" dirty="0">
                <a:latin typeface="Cambria" pitchFamily="18" charset="0"/>
              </a:rPr>
              <a:t>: ở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thói</a:t>
            </a:r>
            <a:r>
              <a:rPr lang="en-US" sz="1600" i="1" dirty="0">
                <a:latin typeface="Cambria" pitchFamily="18" charset="0"/>
              </a:rPr>
              <a:t> hung </a:t>
            </a:r>
            <a:r>
              <a:rPr lang="en-US" sz="1600" i="1" dirty="0" err="1">
                <a:latin typeface="Cambria" pitchFamily="18" charset="0"/>
              </a:rPr>
              <a:t>hăng</a:t>
            </a:r>
            <a:r>
              <a:rPr lang="en-US" sz="1600" i="1" dirty="0">
                <a:latin typeface="Cambria" pitchFamily="18" charset="0"/>
              </a:rPr>
              <a:t> </a:t>
            </a:r>
            <a:r>
              <a:rPr lang="en-US" sz="1600" i="1" dirty="0" err="1">
                <a:latin typeface="Cambria" pitchFamily="18" charset="0"/>
              </a:rPr>
              <a:t>bậy</a:t>
            </a:r>
            <a:r>
              <a:rPr lang="en-US" sz="1600" i="1" dirty="0">
                <a:latin typeface="Cambria" pitchFamily="18" charset="0"/>
              </a:rPr>
              <a:t> </a:t>
            </a:r>
            <a:r>
              <a:rPr lang="en-US" sz="1600" i="1" dirty="0" err="1">
                <a:latin typeface="Cambria" pitchFamily="18" charset="0"/>
              </a:rPr>
              <a:t>bạ</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óc</a:t>
            </a:r>
            <a:r>
              <a:rPr lang="en-US" sz="1600" i="1" dirty="0">
                <a:latin typeface="Cambria" pitchFamily="18" charset="0"/>
              </a:rPr>
              <a:t>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sớm</a:t>
            </a:r>
            <a:r>
              <a:rPr lang="en-US" sz="1600" i="1" dirty="0">
                <a:latin typeface="Cambria" pitchFamily="18" charset="0"/>
              </a:rPr>
              <a:t> </a:t>
            </a:r>
            <a:r>
              <a:rPr lang="en-US" sz="1600" i="1" dirty="0" err="1">
                <a:latin typeface="Cambria" pitchFamily="18" charset="0"/>
              </a:rPr>
              <a:t>muộn</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mang</a:t>
            </a:r>
            <a:r>
              <a:rPr lang="en-US" sz="1600" i="1" dirty="0">
                <a:latin typeface="Cambria" pitchFamily="18" charset="0"/>
              </a:rPr>
              <a:t> </a:t>
            </a:r>
            <a:r>
              <a:rPr lang="en-US" sz="1600" i="1" dirty="0" err="1">
                <a:latin typeface="Cambria" pitchFamily="18" charset="0"/>
              </a:rPr>
              <a:t>vạ</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đấy</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tắt</a:t>
            </a:r>
            <a:r>
              <a:rPr lang="en-US" sz="1600" i="1" dirty="0">
                <a:latin typeface="Cambria" pitchFamily="18" charset="0"/>
              </a:rPr>
              <a:t> </a:t>
            </a:r>
            <a:r>
              <a:rPr lang="en-US" sz="1600" i="1" dirty="0" err="1">
                <a:latin typeface="Cambria" pitchFamily="18" charset="0"/>
              </a:rPr>
              <a:t>thở</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thương</a:t>
            </a:r>
            <a:r>
              <a:rPr lang="en-US" sz="1600" i="1" dirty="0">
                <a:latin typeface="Cambria" pitchFamily="18" charset="0"/>
              </a:rPr>
              <a:t> </a:t>
            </a:r>
            <a:r>
              <a:rPr lang="en-US" sz="1600" i="1" dirty="0" err="1">
                <a:latin typeface="Cambria" pitchFamily="18" charset="0"/>
              </a:rPr>
              <a:t>lắm</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thương</a:t>
            </a:r>
            <a:r>
              <a:rPr lang="en-US" sz="1600" i="1" dirty="0">
                <a:latin typeface="Cambria" pitchFamily="18" charset="0"/>
              </a:rPr>
              <a:t> </a:t>
            </a:r>
            <a:r>
              <a:rPr lang="en-US" sz="1600" i="1" dirty="0" err="1">
                <a:latin typeface="Cambria" pitchFamily="18" charset="0"/>
              </a:rPr>
              <a:t>vừa</a:t>
            </a:r>
            <a:r>
              <a:rPr lang="en-US" sz="1600" i="1" dirty="0">
                <a:latin typeface="Cambria" pitchFamily="18" charset="0"/>
              </a:rPr>
              <a:t>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năn</a:t>
            </a:r>
            <a:r>
              <a:rPr lang="en-US" sz="1600" i="1" dirty="0">
                <a:latin typeface="Cambria" pitchFamily="18" charset="0"/>
              </a:rPr>
              <a:t> </a:t>
            </a:r>
            <a:r>
              <a:rPr lang="en-US" sz="1600" i="1" dirty="0" err="1">
                <a:latin typeface="Cambria" pitchFamily="18" charset="0"/>
              </a:rPr>
              <a:t>tội</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Giá</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trêu</a:t>
            </a:r>
            <a:r>
              <a:rPr lang="en-US" sz="1600" i="1" dirty="0">
                <a:latin typeface="Cambria" pitchFamily="18" charset="0"/>
              </a:rPr>
              <a:t> </a:t>
            </a:r>
            <a:r>
              <a:rPr lang="en-US" sz="1600" i="1" dirty="0" err="1">
                <a:latin typeface="Cambria" pitchFamily="18" charset="0"/>
              </a:rPr>
              <a:t>chị</a:t>
            </a:r>
            <a:r>
              <a:rPr lang="en-US" sz="1600" i="1" dirty="0">
                <a:latin typeface="Cambria" pitchFamily="18" charset="0"/>
              </a:rPr>
              <a:t> </a:t>
            </a:r>
            <a:r>
              <a:rPr lang="en-US" sz="1600" i="1" dirty="0" err="1">
                <a:latin typeface="Cambria" pitchFamily="18" charset="0"/>
              </a:rPr>
              <a:t>Cốc</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đâu</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nỗi</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việc</a:t>
            </a:r>
            <a:r>
              <a:rPr lang="en-US" sz="1600" i="1" dirty="0">
                <a:latin typeface="Cambria" pitchFamily="18" charset="0"/>
              </a:rPr>
              <a:t> </a:t>
            </a:r>
            <a:r>
              <a:rPr lang="en-US" sz="1600" i="1" dirty="0" err="1">
                <a:latin typeface="Cambria" pitchFamily="18" charset="0"/>
              </a:rPr>
              <a:t>gì</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nữa</a:t>
            </a:r>
            <a:r>
              <a:rPr lang="en-US" sz="1600" i="1" dirty="0">
                <a:latin typeface="Cambria" pitchFamily="18" charset="0"/>
              </a:rPr>
              <a:t>, </a:t>
            </a:r>
            <a:r>
              <a:rPr lang="en-US" sz="1600" i="1" dirty="0" err="1">
                <a:latin typeface="Cambria" pitchFamily="18" charset="0"/>
              </a:rPr>
              <a:t>nếu</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nhanh</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chạy</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hang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chết</a:t>
            </a:r>
            <a:r>
              <a:rPr lang="en-US" sz="1600" i="1" dirty="0">
                <a:latin typeface="Cambria" pitchFamily="18" charset="0"/>
              </a:rPr>
              <a:t> </a:t>
            </a:r>
            <a:r>
              <a:rPr lang="en-US" sz="1600" i="1" dirty="0" err="1">
                <a:latin typeface="Cambria" pitchFamily="18" charset="0"/>
              </a:rPr>
              <a:t>toi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a:t>
            </a:r>
          </a:p>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đem</a:t>
            </a:r>
            <a:r>
              <a:rPr lang="en-US" sz="1600" i="1" dirty="0">
                <a:latin typeface="Cambria" pitchFamily="18" charset="0"/>
              </a:rPr>
              <a:t> </a:t>
            </a:r>
            <a:r>
              <a:rPr lang="en-US" sz="1600" i="1" dirty="0" err="1">
                <a:latin typeface="Cambria" pitchFamily="18" charset="0"/>
              </a:rPr>
              <a:t>xác</a:t>
            </a:r>
            <a:r>
              <a:rPr lang="en-US" sz="1600" i="1" dirty="0">
                <a:latin typeface="Cambria" pitchFamily="18" charset="0"/>
              </a:rPr>
              <a:t> </a:t>
            </a:r>
            <a:r>
              <a:rPr lang="en-US" sz="1600" i="1" dirty="0" err="1">
                <a:latin typeface="Cambria" pitchFamily="18" charset="0"/>
              </a:rPr>
              <a:t>Dế</a:t>
            </a:r>
            <a:r>
              <a:rPr lang="en-US" sz="1600" i="1" dirty="0">
                <a:latin typeface="Cambria" pitchFamily="18" charset="0"/>
              </a:rPr>
              <a:t> </a:t>
            </a:r>
            <a:r>
              <a:rPr lang="en-US" sz="1600" i="1" dirty="0" err="1">
                <a:latin typeface="Cambria" pitchFamily="18" charset="0"/>
              </a:rPr>
              <a:t>Choắt</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chôn</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vùng</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bùm</a:t>
            </a:r>
            <a:r>
              <a:rPr lang="en-US" sz="1600" i="1" dirty="0">
                <a:latin typeface="Cambria" pitchFamily="18" charset="0"/>
              </a:rPr>
              <a:t> </a:t>
            </a:r>
            <a:r>
              <a:rPr lang="en-US" sz="1600" i="1" dirty="0" err="1">
                <a:latin typeface="Cambria" pitchFamily="18" charset="0"/>
              </a:rPr>
              <a:t>tum</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đắp</a:t>
            </a:r>
            <a:r>
              <a:rPr lang="en-US" sz="1600" i="1" dirty="0">
                <a:latin typeface="Cambria" pitchFamily="18" charset="0"/>
              </a:rPr>
              <a:t> </a:t>
            </a:r>
            <a:r>
              <a:rPr lang="en-US" sz="1600" i="1" dirty="0" err="1">
                <a:latin typeface="Cambria" pitchFamily="18" charset="0"/>
              </a:rPr>
              <a:t>thành</a:t>
            </a:r>
            <a:r>
              <a:rPr lang="en-US" sz="1600" i="1" dirty="0">
                <a:latin typeface="Cambria" pitchFamily="18" charset="0"/>
              </a:rPr>
              <a:t> </a:t>
            </a:r>
            <a:r>
              <a:rPr lang="en-US" sz="1600" i="1" dirty="0" err="1">
                <a:latin typeface="Cambria" pitchFamily="18" charset="0"/>
              </a:rPr>
              <a:t>nấm</a:t>
            </a:r>
            <a:r>
              <a:rPr lang="en-US" sz="1600" i="1" dirty="0">
                <a:latin typeface="Cambria" pitchFamily="18" charset="0"/>
              </a:rPr>
              <a:t> </a:t>
            </a:r>
            <a:r>
              <a:rPr lang="en-US" sz="1600" i="1" dirty="0" err="1">
                <a:latin typeface="Cambria" pitchFamily="18" charset="0"/>
              </a:rPr>
              <a:t>mộ</a:t>
            </a:r>
            <a:r>
              <a:rPr lang="en-US" sz="1600" i="1" dirty="0">
                <a:latin typeface="Cambria" pitchFamily="18" charset="0"/>
              </a:rPr>
              <a:t> to.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lặng</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lâu</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bài</a:t>
            </a:r>
            <a:r>
              <a:rPr lang="en-US" sz="1600" i="1" dirty="0">
                <a:latin typeface="Cambria" pitchFamily="18" charset="0"/>
              </a:rPr>
              <a:t> </a:t>
            </a:r>
            <a:r>
              <a:rPr lang="en-US" sz="1600" i="1" dirty="0" err="1">
                <a:latin typeface="Cambria" pitchFamily="18" charset="0"/>
              </a:rPr>
              <a:t>học</a:t>
            </a:r>
            <a:r>
              <a:rPr lang="en-US" sz="1600" i="1" dirty="0">
                <a:latin typeface="Cambria" pitchFamily="18" charset="0"/>
              </a:rPr>
              <a:t>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đời</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tiên</a:t>
            </a:r>
            <a:r>
              <a:rPr lang="en-US" sz="1600" i="1" dirty="0">
                <a:latin typeface="Cambria" pitchFamily="18" charset="0"/>
              </a:rPr>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52400"/>
            <a:ext cx="2819400" cy="369332"/>
          </a:xfrm>
          <a:prstGeom prst="rect">
            <a:avLst/>
          </a:prstGeom>
          <a:noFill/>
        </p:spPr>
        <p:txBody>
          <a:bodyPr wrap="square" rtlCol="0">
            <a:spAutoFit/>
          </a:bodyPr>
          <a:lstStyle/>
          <a:p>
            <a:pPr algn="ctr"/>
            <a:r>
              <a:rPr lang="en-US" b="1" i="1" dirty="0" err="1" smtClean="0">
                <a:latin typeface="Cambria" pitchFamily="18" charset="0"/>
              </a:rPr>
              <a:t>Cuộc</a:t>
            </a:r>
            <a:r>
              <a:rPr lang="en-US" b="1" i="1" dirty="0" smtClean="0">
                <a:latin typeface="Cambria" pitchFamily="18" charset="0"/>
              </a:rPr>
              <a:t> </a:t>
            </a:r>
            <a:r>
              <a:rPr lang="en-US" b="1" i="1" dirty="0" err="1" smtClean="0">
                <a:latin typeface="Cambria" pitchFamily="18" charset="0"/>
              </a:rPr>
              <a:t>Phiêu</a:t>
            </a:r>
            <a:r>
              <a:rPr lang="en-US" b="1" i="1" dirty="0" smtClean="0">
                <a:latin typeface="Cambria" pitchFamily="18" charset="0"/>
              </a:rPr>
              <a:t> </a:t>
            </a:r>
            <a:r>
              <a:rPr lang="en-US" b="1" i="1" dirty="0" err="1">
                <a:latin typeface="Cambria" pitchFamily="18" charset="0"/>
              </a:rPr>
              <a:t>L</a:t>
            </a:r>
            <a:r>
              <a:rPr lang="en-US" b="1" i="1" dirty="0" err="1" smtClean="0">
                <a:latin typeface="Cambria" pitchFamily="18" charset="0"/>
              </a:rPr>
              <a:t>ưu</a:t>
            </a:r>
            <a:r>
              <a:rPr lang="en-US" b="1" i="1" dirty="0" smtClean="0">
                <a:latin typeface="Cambria" pitchFamily="18" charset="0"/>
              </a:rPr>
              <a:t> </a:t>
            </a:r>
            <a:r>
              <a:rPr lang="en-US" b="1" i="1" dirty="0" err="1">
                <a:latin typeface="Cambria" pitchFamily="18" charset="0"/>
              </a:rPr>
              <a:t>B</a:t>
            </a:r>
            <a:r>
              <a:rPr lang="en-US" b="1" i="1" dirty="0" err="1" smtClean="0">
                <a:latin typeface="Cambria" pitchFamily="18" charset="0"/>
              </a:rPr>
              <a:t>ất</a:t>
            </a:r>
            <a:r>
              <a:rPr lang="en-US" b="1" i="1" dirty="0" smtClean="0">
                <a:latin typeface="Cambria" pitchFamily="18" charset="0"/>
              </a:rPr>
              <a:t> </a:t>
            </a:r>
            <a:r>
              <a:rPr lang="en-US" b="1" i="1" dirty="0" err="1">
                <a:latin typeface="Cambria" pitchFamily="18" charset="0"/>
              </a:rPr>
              <a:t>N</a:t>
            </a:r>
            <a:r>
              <a:rPr lang="en-US" b="1" i="1" dirty="0" err="1" smtClean="0">
                <a:latin typeface="Cambria" pitchFamily="18" charset="0"/>
              </a:rPr>
              <a:t>gờ</a:t>
            </a:r>
            <a:endParaRPr lang="en-US" b="1" i="1" dirty="0" smtClean="0">
              <a:latin typeface="Cambria" pitchFamily="18" charset="0"/>
            </a:endParaRPr>
          </a:p>
        </p:txBody>
      </p:sp>
      <p:sp>
        <p:nvSpPr>
          <p:cNvPr id="3" name="TextBox 2"/>
          <p:cNvSpPr txBox="1"/>
          <p:nvPr/>
        </p:nvSpPr>
        <p:spPr>
          <a:xfrm>
            <a:off x="76200" y="609600"/>
            <a:ext cx="8991600" cy="2062103"/>
          </a:xfrm>
          <a:prstGeom prst="rect">
            <a:avLst/>
          </a:prstGeom>
          <a:noFill/>
        </p:spPr>
        <p:txBody>
          <a:bodyPr wrap="square" rtlCol="0">
            <a:spAutoFit/>
          </a:bodyPr>
          <a:lstStyle/>
          <a:p>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tập</a:t>
            </a:r>
            <a:r>
              <a:rPr lang="en-US" sz="1600" i="1" dirty="0">
                <a:latin typeface="Cambria" pitchFamily="18" charset="0"/>
              </a:rPr>
              <a:t> </a:t>
            </a:r>
            <a:r>
              <a:rPr lang="en-US" sz="1600" i="1" dirty="0" err="1">
                <a:latin typeface="Cambria" pitchFamily="18" charset="0"/>
              </a:rPr>
              <a:t>suy</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a:t>
            </a:r>
            <a:r>
              <a:rPr lang="en-US" sz="1600" i="1" dirty="0" err="1">
                <a:latin typeface="Cambria" pitchFamily="18" charset="0"/>
              </a:rPr>
              <a:t>mọi</a:t>
            </a:r>
            <a:r>
              <a:rPr lang="en-US" sz="1600" i="1" dirty="0">
                <a:latin typeface="Cambria" pitchFamily="18" charset="0"/>
              </a:rPr>
              <a:t> </a:t>
            </a:r>
            <a:r>
              <a:rPr lang="en-US" sz="1600" i="1" dirty="0" err="1">
                <a:latin typeface="Cambria" pitchFamily="18" charset="0"/>
              </a:rPr>
              <a:t>hành</a:t>
            </a:r>
            <a:r>
              <a:rPr lang="en-US" sz="1600" i="1" dirty="0">
                <a:latin typeface="Cambria" pitchFamily="18" charset="0"/>
              </a:rPr>
              <a:t> </a:t>
            </a:r>
            <a:r>
              <a:rPr lang="en-US" sz="1600" i="1" dirty="0" err="1">
                <a:latin typeface="Cambria" pitchFamily="18" charset="0"/>
              </a:rPr>
              <a:t>động</a:t>
            </a:r>
            <a:r>
              <a:rPr lang="en-US" sz="1600" i="1" dirty="0">
                <a:latin typeface="Cambria" pitchFamily="18" charset="0"/>
              </a:rPr>
              <a:t> </a:t>
            </a:r>
            <a:r>
              <a:rPr lang="en-US" sz="1600" i="1" dirty="0" err="1">
                <a:latin typeface="Cambria" pitchFamily="18" charset="0"/>
              </a:rPr>
              <a:t>của</a:t>
            </a:r>
            <a:r>
              <a:rPr lang="en-US" sz="1600" i="1" dirty="0">
                <a:latin typeface="Cambria" pitchFamily="18" charset="0"/>
              </a:rPr>
              <a:t> </a:t>
            </a:r>
            <a:r>
              <a:rPr lang="en-US" sz="1600" i="1" dirty="0" err="1">
                <a:latin typeface="Cambria" pitchFamily="18" charset="0"/>
              </a:rPr>
              <a:t>mình</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đoan</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lòng</a:t>
            </a:r>
            <a:r>
              <a:rPr lang="en-US" sz="1600" i="1" dirty="0">
                <a:latin typeface="Cambria" pitchFamily="18" charset="0"/>
              </a:rPr>
              <a:t> </a:t>
            </a:r>
            <a:r>
              <a:rPr lang="en-US" sz="1600" i="1" dirty="0" err="1">
                <a:latin typeface="Cambria" pitchFamily="18" charset="0"/>
              </a:rPr>
              <a:t>rằng</a:t>
            </a:r>
            <a:r>
              <a:rPr lang="en-US" sz="1600" i="1" dirty="0">
                <a:latin typeface="Cambria" pitchFamily="18" charset="0"/>
              </a:rPr>
              <a:t> </a:t>
            </a:r>
            <a:r>
              <a:rPr lang="en-US" sz="1600" i="1" dirty="0" err="1">
                <a:latin typeface="Cambria" pitchFamily="18" charset="0"/>
              </a:rPr>
              <a:t>từ</a:t>
            </a:r>
            <a:r>
              <a:rPr lang="en-US" sz="1600" i="1" dirty="0">
                <a:latin typeface="Cambria" pitchFamily="18" charset="0"/>
              </a:rPr>
              <a:t> </a:t>
            </a:r>
            <a:r>
              <a:rPr lang="en-US" sz="1600" i="1" dirty="0" err="1">
                <a:latin typeface="Cambria" pitchFamily="18" charset="0"/>
              </a:rPr>
              <a:t>đây</a:t>
            </a:r>
            <a:r>
              <a:rPr lang="en-US" sz="1600" i="1" dirty="0">
                <a:latin typeface="Cambria" pitchFamily="18" charset="0"/>
              </a:rPr>
              <a:t> </a:t>
            </a:r>
            <a:r>
              <a:rPr lang="en-US" sz="1600" i="1" dirty="0" err="1">
                <a:latin typeface="Cambria" pitchFamily="18" charset="0"/>
              </a:rPr>
              <a:t>phải</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phân</a:t>
            </a:r>
            <a:r>
              <a:rPr lang="en-US" sz="1600" i="1" dirty="0">
                <a:latin typeface="Cambria" pitchFamily="18" charset="0"/>
              </a:rPr>
              <a:t> </a:t>
            </a:r>
            <a:r>
              <a:rPr lang="en-US" sz="1600" i="1" dirty="0" err="1">
                <a:latin typeface="Cambria" pitchFamily="18" charset="0"/>
              </a:rPr>
              <a:t>biệt</a:t>
            </a:r>
            <a:r>
              <a:rPr lang="en-US" sz="1600" i="1" dirty="0">
                <a:latin typeface="Cambria" pitchFamily="18" charset="0"/>
              </a:rPr>
              <a:t> </a:t>
            </a:r>
            <a:r>
              <a:rPr lang="en-US" sz="1600" i="1" dirty="0" err="1">
                <a:latin typeface="Cambria" pitchFamily="18" charset="0"/>
              </a:rPr>
              <a:t>hành</a:t>
            </a:r>
            <a:r>
              <a:rPr lang="en-US" sz="1600" i="1" dirty="0">
                <a:latin typeface="Cambria" pitchFamily="18" charset="0"/>
              </a:rPr>
              <a:t> vi </a:t>
            </a:r>
            <a:r>
              <a:rPr lang="en-US" sz="1600" i="1" dirty="0" err="1">
                <a:latin typeface="Cambria" pitchFamily="18" charset="0"/>
              </a:rPr>
              <a:t>lố</a:t>
            </a:r>
            <a:r>
              <a:rPr lang="en-US" sz="1600" i="1" dirty="0">
                <a:latin typeface="Cambria" pitchFamily="18" charset="0"/>
              </a:rPr>
              <a:t> </a:t>
            </a:r>
            <a:r>
              <a:rPr lang="en-US" sz="1600" i="1" dirty="0" err="1">
                <a:latin typeface="Cambria" pitchFamily="18" charset="0"/>
              </a:rPr>
              <a:t>lỉnh</a:t>
            </a:r>
            <a:r>
              <a:rPr lang="en-US" sz="1600" i="1" dirty="0">
                <a:latin typeface="Cambria" pitchFamily="18" charset="0"/>
              </a:rPr>
              <a:t> </a:t>
            </a:r>
            <a:r>
              <a:rPr lang="en-US" sz="1600" i="1" dirty="0" err="1">
                <a:latin typeface="Cambria" pitchFamily="18" charset="0"/>
              </a:rPr>
              <a:t>với</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việc</a:t>
            </a:r>
            <a:r>
              <a:rPr lang="en-US" sz="1600" i="1" dirty="0">
                <a:latin typeface="Cambria" pitchFamily="18" charset="0"/>
              </a:rPr>
              <a:t> </a:t>
            </a:r>
            <a:r>
              <a:rPr lang="en-US" sz="1600" i="1" dirty="0" err="1">
                <a:latin typeface="Cambria" pitchFamily="18" charset="0"/>
              </a:rPr>
              <a:t>làm</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suy</a:t>
            </a:r>
            <a:r>
              <a:rPr lang="en-US" sz="1600" i="1" dirty="0">
                <a:latin typeface="Cambria" pitchFamily="18" charset="0"/>
              </a:rPr>
              <a:t> </a:t>
            </a:r>
            <a:r>
              <a:rPr lang="en-US" sz="1600" i="1" dirty="0" err="1">
                <a:latin typeface="Cambria" pitchFamily="18" charset="0"/>
              </a:rPr>
              <a:t>nghĩ</a:t>
            </a:r>
            <a:r>
              <a:rPr lang="en-US" sz="1600" i="1" dirty="0">
                <a:latin typeface="Cambria" pitchFamily="18" charset="0"/>
              </a:rPr>
              <a:t>. </a:t>
            </a:r>
            <a:r>
              <a:rPr lang="en-US" sz="1600" i="1" dirty="0" err="1">
                <a:latin typeface="Cambria" pitchFamily="18" charset="0"/>
              </a:rPr>
              <a:t>Như</a:t>
            </a:r>
            <a:r>
              <a:rPr lang="en-US" sz="1600" i="1" dirty="0">
                <a:latin typeface="Cambria" pitchFamily="18" charset="0"/>
              </a:rPr>
              <a:t> </a:t>
            </a:r>
            <a:r>
              <a:rPr lang="en-US" sz="1600" i="1" dirty="0" err="1">
                <a:latin typeface="Cambria" pitchFamily="18" charset="0"/>
              </a:rPr>
              <a:t>thế</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bắt</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sống</a:t>
            </a:r>
            <a:r>
              <a:rPr lang="en-US" sz="1600" i="1" dirty="0">
                <a:latin typeface="Cambria" pitchFamily="18" charset="0"/>
              </a:rPr>
              <a:t> </a:t>
            </a:r>
            <a:r>
              <a:rPr lang="en-US" sz="1600" i="1" dirty="0" err="1">
                <a:latin typeface="Cambria" pitchFamily="18" charset="0"/>
              </a:rPr>
              <a:t>bình</a:t>
            </a:r>
            <a:r>
              <a:rPr lang="en-US" sz="1600" i="1" dirty="0">
                <a:latin typeface="Cambria" pitchFamily="18" charset="0"/>
              </a:rPr>
              <a:t> </a:t>
            </a:r>
            <a:r>
              <a:rPr lang="en-US" sz="1600" i="1" dirty="0" err="1">
                <a:latin typeface="Cambria" pitchFamily="18" charset="0"/>
              </a:rPr>
              <a:t>tĩnh</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những</a:t>
            </a:r>
            <a:r>
              <a:rPr lang="en-US" sz="1600" i="1" dirty="0">
                <a:latin typeface="Cambria" pitchFamily="18" charset="0"/>
              </a:rPr>
              <a:t> </a:t>
            </a:r>
            <a:r>
              <a:rPr lang="en-US" sz="1600" i="1" dirty="0" err="1">
                <a:latin typeface="Cambria" pitchFamily="18" charset="0"/>
              </a:rPr>
              <a:t>ngày</a:t>
            </a:r>
            <a:r>
              <a:rPr lang="en-US" sz="1600" i="1" dirty="0">
                <a:latin typeface="Cambria" pitchFamily="18" charset="0"/>
              </a:rPr>
              <a:t> </a:t>
            </a:r>
            <a:r>
              <a:rPr lang="en-US" sz="1600" i="1" dirty="0" err="1">
                <a:latin typeface="Cambria" pitchFamily="18" charset="0"/>
              </a:rPr>
              <a:t>sống</a:t>
            </a:r>
            <a:r>
              <a:rPr lang="en-US" sz="1600" i="1" dirty="0">
                <a:latin typeface="Cambria" pitchFamily="18" charset="0"/>
              </a:rPr>
              <a:t> </a:t>
            </a:r>
            <a:r>
              <a:rPr lang="en-US" sz="1600" i="1" dirty="0" err="1">
                <a:latin typeface="Cambria" pitchFamily="18" charset="0"/>
              </a:rPr>
              <a:t>phẳng</a:t>
            </a:r>
            <a:r>
              <a:rPr lang="en-US" sz="1600" i="1" dirty="0">
                <a:latin typeface="Cambria" pitchFamily="18" charset="0"/>
              </a:rPr>
              <a:t> </a:t>
            </a:r>
            <a:r>
              <a:rPr lang="en-US" sz="1600" i="1" dirty="0" err="1">
                <a:latin typeface="Cambria" pitchFamily="18" charset="0"/>
              </a:rPr>
              <a:t>lặng</a:t>
            </a:r>
            <a:r>
              <a:rPr lang="en-US" sz="1600" i="1" dirty="0">
                <a:latin typeface="Cambria" pitchFamily="18" charset="0"/>
              </a:rPr>
              <a:t> </a:t>
            </a:r>
            <a:r>
              <a:rPr lang="en-US" sz="1600" i="1" dirty="0" err="1">
                <a:latin typeface="Cambria" pitchFamily="18" charset="0"/>
              </a:rPr>
              <a:t>đó</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được</a:t>
            </a:r>
            <a:r>
              <a:rPr lang="en-US" sz="1600" i="1" dirty="0">
                <a:latin typeface="Cambria" pitchFamily="18" charset="0"/>
              </a:rPr>
              <a:t> </a:t>
            </a:r>
            <a:r>
              <a:rPr lang="en-US" sz="1600" i="1" dirty="0" err="1">
                <a:latin typeface="Cambria" pitchFamily="18" charset="0"/>
              </a:rPr>
              <a:t>ít</a:t>
            </a:r>
            <a:r>
              <a:rPr lang="en-US" sz="1600" i="1" dirty="0">
                <a:latin typeface="Cambria" pitchFamily="18" charset="0"/>
              </a:rPr>
              <a:t> </a:t>
            </a:r>
            <a:r>
              <a:rPr lang="en-US" sz="1600" i="1" dirty="0" err="1">
                <a:latin typeface="Cambria" pitchFamily="18" charset="0"/>
              </a:rPr>
              <a:t>lâu</a:t>
            </a:r>
            <a:r>
              <a:rPr lang="en-US" sz="1600" i="1" dirty="0">
                <a:latin typeface="Cambria" pitchFamily="18" charset="0"/>
              </a:rPr>
              <a:t>.  </a:t>
            </a:r>
            <a:r>
              <a:rPr lang="en-US" sz="1600" i="1" dirty="0" err="1">
                <a:latin typeface="Cambria" pitchFamily="18" charset="0"/>
              </a:rPr>
              <a:t>Bao</a:t>
            </a:r>
            <a:r>
              <a:rPr lang="en-US" sz="1600" i="1" dirty="0">
                <a:latin typeface="Cambria" pitchFamily="18" charset="0"/>
              </a:rPr>
              <a:t> </a:t>
            </a:r>
            <a:r>
              <a:rPr lang="en-US" sz="1600" i="1" dirty="0" err="1">
                <a:latin typeface="Cambria" pitchFamily="18" charset="0"/>
              </a:rPr>
              <a:t>nhiêu</a:t>
            </a:r>
            <a:r>
              <a:rPr lang="en-US" sz="1600" i="1" dirty="0">
                <a:latin typeface="Cambria" pitchFamily="18" charset="0"/>
              </a:rPr>
              <a:t> </a:t>
            </a:r>
            <a:r>
              <a:rPr lang="en-US" sz="1600" i="1" dirty="0" err="1">
                <a:latin typeface="Cambria" pitchFamily="18" charset="0"/>
              </a:rPr>
              <a:t>lâu</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cũng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nhớ</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tình</a:t>
            </a:r>
            <a:r>
              <a:rPr lang="en-US" sz="1600" i="1" dirty="0">
                <a:latin typeface="Cambria" pitchFamily="18" charset="0"/>
              </a:rPr>
              <a:t> </a:t>
            </a:r>
            <a:r>
              <a:rPr lang="en-US" sz="1600" i="1" dirty="0" err="1">
                <a:latin typeface="Cambria" pitchFamily="18" charset="0"/>
              </a:rPr>
              <a:t>cờ</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trải</a:t>
            </a:r>
            <a:r>
              <a:rPr lang="en-US" sz="1600" i="1" dirty="0">
                <a:latin typeface="Cambria" pitchFamily="18" charset="0"/>
              </a:rPr>
              <a:t> qua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cuộc</a:t>
            </a:r>
            <a:r>
              <a:rPr lang="en-US" sz="1600" i="1" dirty="0">
                <a:latin typeface="Cambria" pitchFamily="18" charset="0"/>
              </a:rPr>
              <a:t> </a:t>
            </a:r>
            <a:r>
              <a:rPr lang="en-US" sz="1600" i="1" dirty="0" err="1">
                <a:latin typeface="Cambria" pitchFamily="18" charset="0"/>
              </a:rPr>
              <a:t>phiêu</a:t>
            </a:r>
            <a:r>
              <a:rPr lang="en-US" sz="1600" i="1" dirty="0">
                <a:latin typeface="Cambria" pitchFamily="18" charset="0"/>
              </a:rPr>
              <a:t> </a:t>
            </a:r>
            <a:r>
              <a:rPr lang="en-US" sz="1600" i="1" dirty="0" err="1">
                <a:latin typeface="Cambria" pitchFamily="18" charset="0"/>
              </a:rPr>
              <a:t>lưu</a:t>
            </a:r>
            <a:r>
              <a:rPr lang="en-US" sz="1600" i="1" dirty="0">
                <a:latin typeface="Cambria" pitchFamily="18" charset="0"/>
              </a:rPr>
              <a:t> </a:t>
            </a:r>
            <a:r>
              <a:rPr lang="en-US" sz="1600" i="1" dirty="0" err="1">
                <a:latin typeface="Cambria" pitchFamily="18" charset="0"/>
              </a:rPr>
              <a:t>sóng</a:t>
            </a:r>
            <a:r>
              <a:rPr lang="en-US" sz="1600" i="1" dirty="0">
                <a:latin typeface="Cambria" pitchFamily="18" charset="0"/>
              </a:rPr>
              <a:t> </a:t>
            </a:r>
            <a:r>
              <a:rPr lang="en-US" sz="1600" i="1" dirty="0" err="1">
                <a:latin typeface="Cambria" pitchFamily="18" charset="0"/>
              </a:rPr>
              <a:t>gió</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kỳ</a:t>
            </a:r>
            <a:r>
              <a:rPr lang="en-US" sz="1600" i="1" dirty="0">
                <a:latin typeface="Cambria" pitchFamily="18" charset="0"/>
              </a:rPr>
              <a:t> </a:t>
            </a:r>
            <a:r>
              <a:rPr lang="en-US" sz="1600" i="1" dirty="0" err="1">
                <a:latin typeface="Cambria" pitchFamily="18" charset="0"/>
              </a:rPr>
              <a:t>lạ</a:t>
            </a:r>
            <a:r>
              <a:rPr lang="en-US" sz="1600" i="1" dirty="0">
                <a:latin typeface="Cambria" pitchFamily="18" charset="0"/>
              </a:rPr>
              <a:t>.</a:t>
            </a:r>
          </a:p>
          <a:p>
            <a:r>
              <a:rPr lang="en-US" sz="1600" i="1" dirty="0">
                <a:latin typeface="Cambria" pitchFamily="18" charset="0"/>
              </a:rPr>
              <a:t> </a:t>
            </a:r>
          </a:p>
          <a:p>
            <a:r>
              <a:rPr lang="en-US" sz="1600" i="1" dirty="0" err="1">
                <a:latin typeface="Cambria" pitchFamily="18" charset="0"/>
              </a:rPr>
              <a:t>Ấy</a:t>
            </a:r>
            <a:r>
              <a:rPr lang="en-US" sz="1600" i="1" dirty="0">
                <a:latin typeface="Cambria" pitchFamily="18" charset="0"/>
              </a:rPr>
              <a:t> </a:t>
            </a:r>
            <a:r>
              <a:rPr lang="en-US" sz="1600" i="1" dirty="0" err="1">
                <a:latin typeface="Cambria" pitchFamily="18" charset="0"/>
              </a:rPr>
              <a:t>là</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mùa</a:t>
            </a:r>
            <a:r>
              <a:rPr lang="en-US" sz="1600" i="1" dirty="0">
                <a:latin typeface="Cambria" pitchFamily="18" charset="0"/>
              </a:rPr>
              <a:t> </a:t>
            </a:r>
            <a:r>
              <a:rPr lang="en-US" sz="1600" i="1" dirty="0" err="1">
                <a:latin typeface="Cambria" pitchFamily="18" charset="0"/>
              </a:rPr>
              <a:t>hè</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năm</a:t>
            </a:r>
            <a:r>
              <a:rPr lang="en-US" sz="1600" i="1" dirty="0">
                <a:latin typeface="Cambria" pitchFamily="18" charset="0"/>
              </a:rPr>
              <a:t> </a:t>
            </a:r>
            <a:r>
              <a:rPr lang="en-US" sz="1600" i="1" dirty="0" err="1">
                <a:latin typeface="Cambria" pitchFamily="18" charset="0"/>
              </a:rPr>
              <a:t>kia</a:t>
            </a:r>
            <a:r>
              <a:rPr lang="en-US" sz="1600" i="1" dirty="0">
                <a:latin typeface="Cambria" pitchFamily="18" charset="0"/>
              </a:rPr>
              <a:t>.  </a:t>
            </a:r>
            <a:r>
              <a:rPr lang="en-US" sz="1600" i="1" dirty="0" err="1">
                <a:latin typeface="Cambria" pitchFamily="18" charset="0"/>
              </a:rPr>
              <a:t>Buổi</a:t>
            </a:r>
            <a:r>
              <a:rPr lang="en-US" sz="1600" i="1" dirty="0">
                <a:latin typeface="Cambria" pitchFamily="18" charset="0"/>
              </a:rPr>
              <a:t> </a:t>
            </a:r>
            <a:r>
              <a:rPr lang="en-US" sz="1600" i="1" dirty="0" err="1">
                <a:latin typeface="Cambria" pitchFamily="18" charset="0"/>
              </a:rPr>
              <a:t>sáng</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đang</a:t>
            </a:r>
            <a:r>
              <a:rPr lang="en-US" sz="1600" i="1" dirty="0">
                <a:latin typeface="Cambria" pitchFamily="18" charset="0"/>
              </a:rPr>
              <a:t> </a:t>
            </a:r>
            <a:r>
              <a:rPr lang="en-US" sz="1600" i="1" dirty="0" err="1">
                <a:latin typeface="Cambria" pitchFamily="18" charset="0"/>
              </a:rPr>
              <a:t>đứng</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 </a:t>
            </a:r>
            <a:r>
              <a:rPr lang="en-US" sz="1600" i="1" dirty="0" err="1">
                <a:latin typeface="Cambria" pitchFamily="18" charset="0"/>
              </a:rPr>
              <a:t>cửa</a:t>
            </a:r>
            <a:r>
              <a:rPr lang="en-US" sz="1600" i="1" dirty="0">
                <a:latin typeface="Cambria" pitchFamily="18" charset="0"/>
              </a:rPr>
              <a:t> </a:t>
            </a:r>
            <a:r>
              <a:rPr lang="en-US" sz="1600" i="1" dirty="0" err="1">
                <a:latin typeface="Cambria" pitchFamily="18" charset="0"/>
              </a:rPr>
              <a:t>gặm</a:t>
            </a:r>
            <a:r>
              <a:rPr lang="en-US" sz="1600" i="1" dirty="0">
                <a:latin typeface="Cambria" pitchFamily="18" charset="0"/>
              </a:rPr>
              <a:t> </a:t>
            </a:r>
            <a:r>
              <a:rPr lang="en-US" sz="1600" i="1" dirty="0" err="1">
                <a:latin typeface="Cambria" pitchFamily="18" charset="0"/>
              </a:rPr>
              <a:t>mấy</a:t>
            </a:r>
            <a:r>
              <a:rPr lang="en-US" sz="1600" i="1" dirty="0">
                <a:latin typeface="Cambria" pitchFamily="18" charset="0"/>
              </a:rPr>
              <a:t> </a:t>
            </a:r>
            <a:r>
              <a:rPr lang="en-US" sz="1600" i="1" dirty="0" err="1">
                <a:latin typeface="Cambria" pitchFamily="18" charset="0"/>
              </a:rPr>
              <a:t>nhánh</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non </a:t>
            </a:r>
            <a:r>
              <a:rPr lang="en-US" sz="1600" i="1" dirty="0" err="1">
                <a:latin typeface="Cambria" pitchFamily="18" charset="0"/>
              </a:rPr>
              <a:t>ăn</a:t>
            </a:r>
            <a:r>
              <a:rPr lang="en-US" sz="1600" i="1" dirty="0">
                <a:latin typeface="Cambria" pitchFamily="18" charset="0"/>
              </a:rPr>
              <a:t> </a:t>
            </a:r>
            <a:r>
              <a:rPr lang="en-US" sz="1600" i="1" dirty="0" err="1">
                <a:latin typeface="Cambria" pitchFamily="18" charset="0"/>
              </a:rPr>
              <a:t>điểm</a:t>
            </a:r>
            <a:r>
              <a:rPr lang="en-US" sz="1600" i="1" dirty="0">
                <a:latin typeface="Cambria" pitchFamily="18" charset="0"/>
              </a:rPr>
              <a:t> </a:t>
            </a:r>
            <a:r>
              <a:rPr lang="en-US" sz="1600" i="1" dirty="0" err="1">
                <a:latin typeface="Cambria" pitchFamily="18" charset="0"/>
              </a:rPr>
              <a:t>tâm</a:t>
            </a:r>
            <a:r>
              <a:rPr lang="en-US" sz="1600" i="1" dirty="0">
                <a:latin typeface="Cambria" pitchFamily="18" charset="0"/>
              </a:rPr>
              <a:t>.  </a:t>
            </a:r>
            <a:r>
              <a:rPr lang="en-US" sz="1600" i="1" dirty="0" err="1">
                <a:latin typeface="Cambria" pitchFamily="18" charset="0"/>
              </a:rPr>
              <a:t>Bỗng</a:t>
            </a:r>
            <a:r>
              <a:rPr lang="en-US" sz="1600" i="1" dirty="0">
                <a:latin typeface="Cambria" pitchFamily="18" charset="0"/>
              </a:rPr>
              <a:t> </a:t>
            </a:r>
            <a:r>
              <a:rPr lang="en-US" sz="1600" i="1" dirty="0" err="1">
                <a:latin typeface="Cambria" pitchFamily="18" charset="0"/>
              </a:rPr>
              <a:t>đằng</a:t>
            </a:r>
            <a:r>
              <a:rPr lang="en-US" sz="1600" i="1" dirty="0">
                <a:latin typeface="Cambria" pitchFamily="18" charset="0"/>
              </a:rPr>
              <a:t> </a:t>
            </a:r>
            <a:r>
              <a:rPr lang="en-US" sz="1600" i="1" dirty="0" err="1">
                <a:latin typeface="Cambria" pitchFamily="18" charset="0"/>
              </a:rPr>
              <a:t>cuối</a:t>
            </a:r>
            <a:r>
              <a:rPr lang="en-US" sz="1600" i="1" dirty="0">
                <a:latin typeface="Cambria" pitchFamily="18" charset="0"/>
              </a:rPr>
              <a:t> </a:t>
            </a:r>
            <a:r>
              <a:rPr lang="en-US" sz="1600" i="1" dirty="0" err="1">
                <a:latin typeface="Cambria" pitchFamily="18" charset="0"/>
              </a:rPr>
              <a:t>bãi</a:t>
            </a:r>
            <a:r>
              <a:rPr lang="en-US" sz="1600" i="1" dirty="0">
                <a:latin typeface="Cambria" pitchFamily="18" charset="0"/>
              </a:rPr>
              <a:t> </a:t>
            </a:r>
            <a:r>
              <a:rPr lang="en-US" sz="1600" i="1" dirty="0" err="1">
                <a:latin typeface="Cambria" pitchFamily="18" charset="0"/>
              </a:rPr>
              <a:t>tiến</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hai</a:t>
            </a:r>
            <a:r>
              <a:rPr lang="en-US" sz="1600" i="1" dirty="0">
                <a:latin typeface="Cambria" pitchFamily="18" charset="0"/>
              </a:rPr>
              <a:t> </a:t>
            </a:r>
            <a:r>
              <a:rPr lang="en-US" sz="1600" i="1" dirty="0" err="1">
                <a:latin typeface="Cambria" pitchFamily="18" charset="0"/>
              </a:rPr>
              <a:t>cậu</a:t>
            </a:r>
            <a:r>
              <a:rPr lang="en-US" sz="1600" i="1" dirty="0">
                <a:latin typeface="Cambria" pitchFamily="18" charset="0"/>
              </a:rPr>
              <a:t> </a:t>
            </a:r>
            <a:r>
              <a:rPr lang="en-US" sz="1600" i="1" dirty="0" err="1">
                <a:latin typeface="Cambria" pitchFamily="18" charset="0"/>
              </a:rPr>
              <a:t>bé</a:t>
            </a:r>
            <a:r>
              <a:rPr lang="en-US" sz="1600" i="1" dirty="0">
                <a:latin typeface="Cambria" pitchFamily="18" charset="0"/>
              </a:rPr>
              <a:t> con,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cầm</a:t>
            </a:r>
            <a:r>
              <a:rPr lang="en-US" sz="1600" i="1" dirty="0">
                <a:latin typeface="Cambria" pitchFamily="18" charset="0"/>
              </a:rPr>
              <a:t> </a:t>
            </a:r>
            <a:r>
              <a:rPr lang="en-US" sz="1600" i="1" dirty="0" err="1">
                <a:latin typeface="Cambria" pitchFamily="18" charset="0"/>
              </a:rPr>
              <a:t>que</a:t>
            </a:r>
            <a:r>
              <a:rPr lang="en-US" sz="1600" i="1" dirty="0">
                <a:latin typeface="Cambria" pitchFamily="18" charset="0"/>
              </a:rPr>
              <a:t>, </a:t>
            </a:r>
            <a:r>
              <a:rPr lang="en-US" sz="1600" i="1" dirty="0" err="1">
                <a:latin typeface="Cambria" pitchFamily="18" charset="0"/>
              </a:rPr>
              <a:t>tay</a:t>
            </a:r>
            <a:r>
              <a:rPr lang="en-US" sz="1600" i="1" dirty="0">
                <a:latin typeface="Cambria" pitchFamily="18" charset="0"/>
              </a:rPr>
              <a:t> </a:t>
            </a:r>
            <a:r>
              <a:rPr lang="en-US" sz="1600" i="1" dirty="0" err="1">
                <a:latin typeface="Cambria" pitchFamily="18" charset="0"/>
              </a:rPr>
              <a:t>xách</a:t>
            </a:r>
            <a:r>
              <a:rPr lang="en-US" sz="1600" i="1" dirty="0">
                <a:latin typeface="Cambria" pitchFamily="18" charset="0"/>
              </a:rPr>
              <a:t> </a:t>
            </a:r>
            <a:r>
              <a:rPr lang="en-US" sz="1600" i="1" dirty="0" err="1">
                <a:latin typeface="Cambria" pitchFamily="18" charset="0"/>
              </a:rPr>
              <a:t>ống</a:t>
            </a:r>
            <a:r>
              <a:rPr lang="en-US" sz="1600" i="1" dirty="0">
                <a:latin typeface="Cambria" pitchFamily="18" charset="0"/>
              </a:rPr>
              <a:t> </a:t>
            </a:r>
            <a:r>
              <a:rPr lang="en-US" sz="1600" i="1" dirty="0" err="1">
                <a:latin typeface="Cambria" pitchFamily="18" charset="0"/>
              </a:rPr>
              <a:t>bơ</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bóng</a:t>
            </a:r>
            <a:r>
              <a:rPr lang="en-US" sz="1600" i="1" dirty="0">
                <a:latin typeface="Cambria" pitchFamily="18" charset="0"/>
              </a:rPr>
              <a:t> </a:t>
            </a:r>
            <a:r>
              <a:rPr lang="en-US" sz="1600" i="1" dirty="0" err="1">
                <a:latin typeface="Cambria" pitchFamily="18" charset="0"/>
              </a:rPr>
              <a:t>người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vội</a:t>
            </a:r>
            <a:r>
              <a:rPr lang="en-US" sz="1600" i="1" dirty="0">
                <a:latin typeface="Cambria" pitchFamily="18" charset="0"/>
              </a:rPr>
              <a:t> </a:t>
            </a:r>
            <a:r>
              <a:rPr lang="en-US" sz="1600" i="1" dirty="0" err="1">
                <a:latin typeface="Cambria" pitchFamily="18" charset="0"/>
              </a:rPr>
              <a:t>lẩn</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cỏ</a:t>
            </a:r>
            <a:r>
              <a:rPr lang="en-US" sz="1600" i="1" dirty="0">
                <a:latin typeface="Cambria" pitchFamily="18" charset="0"/>
              </a:rPr>
              <a:t>, </a:t>
            </a:r>
            <a:r>
              <a:rPr lang="en-US" sz="1600" i="1" dirty="0" err="1">
                <a:latin typeface="Cambria" pitchFamily="18" charset="0"/>
              </a:rPr>
              <a:t>chui</a:t>
            </a:r>
            <a:r>
              <a:rPr lang="en-US" sz="1600" i="1" dirty="0">
                <a:latin typeface="Cambria" pitchFamily="18" charset="0"/>
              </a:rPr>
              <a:t> </a:t>
            </a:r>
            <a:r>
              <a:rPr lang="en-US" sz="1600" i="1" dirty="0" err="1">
                <a:latin typeface="Cambria" pitchFamily="18" charset="0"/>
              </a:rPr>
              <a:t>nhanh</a:t>
            </a:r>
            <a:r>
              <a:rPr lang="en-US" sz="1600" i="1" dirty="0">
                <a:latin typeface="Cambria" pitchFamily="18" charset="0"/>
              </a:rPr>
              <a:t> </a:t>
            </a:r>
            <a:r>
              <a:rPr lang="en-US" sz="1600" i="1" dirty="0" err="1">
                <a:latin typeface="Cambria" pitchFamily="18" charset="0"/>
              </a:rPr>
              <a:t>về</a:t>
            </a:r>
            <a:r>
              <a:rPr lang="en-US" sz="1600" i="1" dirty="0">
                <a:latin typeface="Cambria" pitchFamily="18" charset="0"/>
              </a:rPr>
              <a:t> hang</a:t>
            </a:r>
            <a:r>
              <a:rPr lang="en-US" sz="1600" i="1" dirty="0" smtClean="0">
                <a:latin typeface="Cambria" pitchFamily="18" charset="0"/>
              </a:rPr>
              <a:t>.</a:t>
            </a:r>
            <a:endParaRPr lang="en-US" sz="1600" i="1" dirty="0">
              <a:latin typeface="Cambria" pitchFamily="18" charset="0"/>
            </a:endParaRPr>
          </a:p>
        </p:txBody>
      </p:sp>
      <p:pic>
        <p:nvPicPr>
          <p:cNvPr id="24578" name="Picture 2" descr="http://t3.gstatic.com/images?q=tbn:ANd9GcT6PQCWZi04VuI19UFOwW0Xa-zupxpYCObhXUtfhtbYQqNf2C1EvA"/>
          <p:cNvPicPr>
            <a:picLocks noChangeAspect="1" noChangeArrowheads="1"/>
          </p:cNvPicPr>
          <p:nvPr/>
        </p:nvPicPr>
        <p:blipFill>
          <a:blip r:embed="rId2" cstate="print"/>
          <a:srcRect/>
          <a:stretch>
            <a:fillRect/>
          </a:stretch>
        </p:blipFill>
        <p:spPr bwMode="auto">
          <a:xfrm>
            <a:off x="5943600" y="2514600"/>
            <a:ext cx="3200400" cy="2397212"/>
          </a:xfrm>
          <a:prstGeom prst="rect">
            <a:avLst/>
          </a:prstGeom>
          <a:noFill/>
        </p:spPr>
      </p:pic>
      <p:sp>
        <p:nvSpPr>
          <p:cNvPr id="5" name="TextBox 4"/>
          <p:cNvSpPr txBox="1"/>
          <p:nvPr/>
        </p:nvSpPr>
        <p:spPr>
          <a:xfrm>
            <a:off x="152400" y="2667000"/>
            <a:ext cx="5943600" cy="2062103"/>
          </a:xfrm>
          <a:prstGeom prst="rect">
            <a:avLst/>
          </a:prstGeom>
          <a:noFill/>
        </p:spPr>
        <p:txBody>
          <a:bodyPr wrap="square" rtlCol="0">
            <a:spAutoFit/>
          </a:bodyPr>
          <a:lstStyle/>
          <a:p>
            <a:r>
              <a:rPr lang="en-US" sz="1600" i="1" dirty="0" err="1" smtClean="0">
                <a:latin typeface="Cambria" pitchFamily="18" charset="0"/>
              </a:rPr>
              <a:t>Bỗng</a:t>
            </a:r>
            <a:r>
              <a:rPr lang="en-US" sz="1600" i="1" dirty="0" smtClean="0">
                <a:latin typeface="Cambria" pitchFamily="18" charset="0"/>
              </a:rPr>
              <a:t> </a:t>
            </a:r>
            <a:r>
              <a:rPr lang="en-US" sz="1600" i="1" dirty="0" err="1" smtClean="0">
                <a:latin typeface="Cambria" pitchFamily="18" charset="0"/>
              </a:rPr>
              <a:t>chốc</a:t>
            </a:r>
            <a:r>
              <a:rPr lang="en-US" sz="1600" i="1" dirty="0" smtClean="0">
                <a:latin typeface="Cambria" pitchFamily="18" charset="0"/>
              </a:rPr>
              <a:t>, </a:t>
            </a:r>
            <a:r>
              <a:rPr lang="en-US" sz="1600" i="1" dirty="0" err="1" smtClean="0">
                <a:latin typeface="Cambria" pitchFamily="18" charset="0"/>
              </a:rPr>
              <a:t>tôi</a:t>
            </a:r>
            <a:r>
              <a:rPr lang="en-US" sz="1600" i="1" dirty="0" smtClean="0">
                <a:latin typeface="Cambria" pitchFamily="18" charset="0"/>
              </a:rPr>
              <a:t> </a:t>
            </a:r>
            <a:r>
              <a:rPr lang="en-US" sz="1600" i="1" dirty="0" err="1" smtClean="0">
                <a:latin typeface="Cambria" pitchFamily="18" charset="0"/>
              </a:rPr>
              <a:t>nghe</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a:t>
            </a:r>
            <a:r>
              <a:rPr lang="en-US" sz="1600" i="1" dirty="0" err="1" smtClean="0">
                <a:latin typeface="Cambria" pitchFamily="18" charset="0"/>
              </a:rPr>
              <a:t>bước</a:t>
            </a:r>
            <a:r>
              <a:rPr lang="en-US" sz="1600" i="1" dirty="0" smtClean="0">
                <a:latin typeface="Cambria" pitchFamily="18" charset="0"/>
              </a:rPr>
              <a:t> </a:t>
            </a:r>
            <a:r>
              <a:rPr lang="en-US" sz="1600" i="1" dirty="0" err="1" smtClean="0">
                <a:latin typeface="Cambria" pitchFamily="18" charset="0"/>
              </a:rPr>
              <a:t>thình</a:t>
            </a:r>
            <a:r>
              <a:rPr lang="en-US" sz="1600" i="1" dirty="0" smtClean="0">
                <a:latin typeface="Cambria" pitchFamily="18" charset="0"/>
              </a:rPr>
              <a:t> </a:t>
            </a:r>
            <a:r>
              <a:rPr lang="en-US" sz="1600" i="1" dirty="0" err="1" smtClean="0">
                <a:latin typeface="Cambria" pitchFamily="18" charset="0"/>
              </a:rPr>
              <a:t>thịch</a:t>
            </a:r>
            <a:r>
              <a:rPr lang="en-US" sz="1600" i="1" dirty="0" smtClean="0">
                <a:latin typeface="Cambria" pitchFamily="18" charset="0"/>
              </a:rPr>
              <a:t> </a:t>
            </a:r>
            <a:r>
              <a:rPr lang="en-US" sz="1600" i="1" dirty="0" err="1" smtClean="0">
                <a:latin typeface="Cambria" pitchFamily="18" charset="0"/>
              </a:rPr>
              <a:t>loạn</a:t>
            </a:r>
            <a:r>
              <a:rPr lang="en-US" sz="1600" i="1" dirty="0" smtClean="0">
                <a:latin typeface="Cambria" pitchFamily="18" charset="0"/>
              </a:rPr>
              <a:t> </a:t>
            </a:r>
            <a:r>
              <a:rPr lang="en-US" sz="1600" i="1" dirty="0" err="1" smtClean="0">
                <a:latin typeface="Cambria" pitchFamily="18" charset="0"/>
              </a:rPr>
              <a:t>trên</a:t>
            </a:r>
            <a:r>
              <a:rPr lang="en-US" sz="1600" i="1" dirty="0" smtClean="0">
                <a:latin typeface="Cambria" pitchFamily="18" charset="0"/>
              </a:rPr>
              <a:t> </a:t>
            </a:r>
            <a:r>
              <a:rPr lang="en-US" sz="1600" i="1" dirty="0" err="1" smtClean="0">
                <a:latin typeface="Cambria" pitchFamily="18" charset="0"/>
              </a:rPr>
              <a:t>đầu</a:t>
            </a:r>
            <a:r>
              <a:rPr lang="en-US" sz="1600" i="1" dirty="0" smtClean="0">
                <a:latin typeface="Cambria" pitchFamily="18" charset="0"/>
              </a:rPr>
              <a:t>.  </a:t>
            </a:r>
            <a:r>
              <a:rPr lang="en-US" sz="1600" i="1" dirty="0" err="1" smtClean="0">
                <a:latin typeface="Cambria" pitchFamily="18" charset="0"/>
              </a:rPr>
              <a:t>Và</a:t>
            </a:r>
            <a:r>
              <a:rPr lang="en-US" sz="1600" i="1" dirty="0" smtClean="0">
                <a:latin typeface="Cambria" pitchFamily="18" charset="0"/>
              </a:rPr>
              <a:t> </a:t>
            </a:r>
            <a:r>
              <a:rPr lang="en-US" sz="1600" i="1" dirty="0" err="1" smtClean="0">
                <a:latin typeface="Cambria" pitchFamily="18" charset="0"/>
              </a:rPr>
              <a:t>ríu</a:t>
            </a:r>
            <a:r>
              <a:rPr lang="en-US" sz="1600" i="1" dirty="0" smtClean="0">
                <a:latin typeface="Cambria" pitchFamily="18" charset="0"/>
              </a:rPr>
              <a:t> </a:t>
            </a:r>
            <a:r>
              <a:rPr lang="en-US" sz="1600" i="1" dirty="0" err="1" smtClean="0">
                <a:latin typeface="Cambria" pitchFamily="18" charset="0"/>
              </a:rPr>
              <a:t>rít</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nói</a:t>
            </a:r>
            <a:r>
              <a:rPr lang="en-US" sz="1600" i="1" dirty="0" smtClean="0">
                <a:latin typeface="Cambria" pitchFamily="18" charset="0"/>
              </a:rPr>
              <a:t>, </a:t>
            </a:r>
            <a:r>
              <a:rPr lang="en-US" sz="1600" i="1" dirty="0" err="1" smtClean="0">
                <a:latin typeface="Cambria" pitchFamily="18" charset="0"/>
              </a:rPr>
              <a:t>tiếng</a:t>
            </a:r>
            <a:r>
              <a:rPr lang="en-US" sz="1600" i="1" dirty="0" smtClean="0">
                <a:latin typeface="Cambria" pitchFamily="18" charset="0"/>
              </a:rPr>
              <a:t> </a:t>
            </a:r>
            <a:r>
              <a:rPr lang="en-US" sz="1600" i="1" dirty="0" err="1" smtClean="0">
                <a:latin typeface="Cambria" pitchFamily="18" charset="0"/>
              </a:rPr>
              <a:t>gọi</a:t>
            </a:r>
            <a:r>
              <a:rPr lang="en-US" sz="1600" i="1" dirty="0" smtClean="0">
                <a:latin typeface="Cambria" pitchFamily="18" charset="0"/>
              </a:rPr>
              <a:t>:</a:t>
            </a:r>
          </a:p>
          <a:p>
            <a:r>
              <a:rPr lang="en-US" sz="1600" i="1" dirty="0" smtClean="0">
                <a:latin typeface="Cambria" pitchFamily="18" charset="0"/>
              </a:rPr>
              <a:t>    - Á, à. </a:t>
            </a:r>
            <a:r>
              <a:rPr lang="en-US" sz="1600" i="1" dirty="0" err="1" smtClean="0">
                <a:latin typeface="Cambria" pitchFamily="18" charset="0"/>
              </a:rPr>
              <a:t>Này</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Cái</a:t>
            </a:r>
            <a:r>
              <a:rPr lang="en-US" sz="1600" i="1" dirty="0" smtClean="0">
                <a:latin typeface="Cambria" pitchFamily="18" charset="0"/>
              </a:rPr>
              <a:t> </a:t>
            </a:r>
            <a:r>
              <a:rPr lang="en-US" sz="1600" i="1" dirty="0" err="1" smtClean="0">
                <a:latin typeface="Cambria" pitchFamily="18" charset="0"/>
              </a:rPr>
              <a:t>gì</a:t>
            </a:r>
            <a:r>
              <a:rPr lang="en-US" sz="1600" i="1" dirty="0" smtClean="0">
                <a:latin typeface="Cambria" pitchFamily="18" charset="0"/>
              </a:rPr>
              <a:t>?</a:t>
            </a:r>
          </a:p>
          <a:p>
            <a:r>
              <a:rPr lang="en-US" sz="1600" i="1" dirty="0" smtClean="0">
                <a:latin typeface="Cambria" pitchFamily="18" charset="0"/>
              </a:rPr>
              <a:t>    - </a:t>
            </a:r>
            <a:r>
              <a:rPr lang="en-US" sz="1600" i="1" dirty="0" err="1" smtClean="0">
                <a:latin typeface="Cambria" pitchFamily="18" charset="0"/>
              </a:rPr>
              <a:t>Chỗ</a:t>
            </a:r>
            <a:r>
              <a:rPr lang="en-US" sz="1600" i="1" dirty="0" smtClean="0">
                <a:latin typeface="Cambria" pitchFamily="18" charset="0"/>
              </a:rPr>
              <a:t> </a:t>
            </a:r>
            <a:r>
              <a:rPr lang="en-US" sz="1600" i="1" dirty="0" err="1" smtClean="0">
                <a:latin typeface="Cambria" pitchFamily="18" charset="0"/>
              </a:rPr>
              <a:t>này</a:t>
            </a:r>
            <a:r>
              <a:rPr lang="en-US" sz="1600" i="1" dirty="0" smtClean="0">
                <a:latin typeface="Cambria" pitchFamily="18" charset="0"/>
              </a:rPr>
              <a:t> </a:t>
            </a:r>
            <a:r>
              <a:rPr lang="en-US" sz="1600" i="1" dirty="0" err="1" smtClean="0">
                <a:latin typeface="Cambria" pitchFamily="18" charset="0"/>
              </a:rPr>
              <a:t>đích</a:t>
            </a:r>
            <a:r>
              <a:rPr lang="en-US" sz="1600" i="1" dirty="0" smtClean="0">
                <a:latin typeface="Cambria" pitchFamily="18" charset="0"/>
              </a:rPr>
              <a:t> </a:t>
            </a:r>
            <a:r>
              <a:rPr lang="en-US" sz="1600" i="1" dirty="0" err="1" smtClean="0">
                <a:latin typeface="Cambria" pitchFamily="18" charset="0"/>
              </a:rPr>
              <a:t>rồị</a:t>
            </a:r>
            <a:r>
              <a:rPr lang="en-US" sz="1600" i="1" dirty="0" smtClean="0">
                <a:latin typeface="Cambria" pitchFamily="18" charset="0"/>
              </a:rPr>
              <a:t> </a:t>
            </a:r>
            <a:r>
              <a:rPr lang="en-US" sz="1600" i="1" dirty="0" err="1" smtClean="0">
                <a:latin typeface="Cambria" pitchFamily="18" charset="0"/>
              </a:rPr>
              <a:t>Ðất</a:t>
            </a:r>
            <a:r>
              <a:rPr lang="en-US" sz="1600" i="1" dirty="0" smtClean="0">
                <a:latin typeface="Cambria" pitchFamily="18" charset="0"/>
              </a:rPr>
              <a:t> </a:t>
            </a:r>
            <a:r>
              <a:rPr lang="en-US" sz="1600" i="1" dirty="0" err="1" smtClean="0">
                <a:latin typeface="Cambria" pitchFamily="18" charset="0"/>
              </a:rPr>
              <a:t>đùn</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tinh</a:t>
            </a:r>
            <a:r>
              <a:rPr lang="en-US" sz="1600" i="1" dirty="0" smtClean="0">
                <a:latin typeface="Cambria" pitchFamily="18" charset="0"/>
              </a:rPr>
              <a:t>!</a:t>
            </a:r>
          </a:p>
          <a:p>
            <a:r>
              <a:rPr lang="en-US" sz="1600" i="1" dirty="0" smtClean="0">
                <a:latin typeface="Cambria" pitchFamily="18" charset="0"/>
              </a:rPr>
              <a:t>    - Ờ, ờ </a:t>
            </a:r>
            <a:r>
              <a:rPr lang="en-US" sz="1600" i="1" dirty="0" err="1" smtClean="0">
                <a:latin typeface="Cambria" pitchFamily="18" charset="0"/>
              </a:rPr>
              <a:t>đúng</a:t>
            </a:r>
            <a:r>
              <a:rPr lang="en-US" sz="1600" i="1" dirty="0" smtClean="0">
                <a:latin typeface="Cambria" pitchFamily="18" charset="0"/>
              </a:rPr>
              <a:t>.  </a:t>
            </a:r>
            <a:r>
              <a:rPr lang="en-US" sz="1600" i="1" dirty="0" err="1" smtClean="0">
                <a:latin typeface="Cambria" pitchFamily="18" charset="0"/>
              </a:rPr>
              <a:t>Gớm</a:t>
            </a:r>
            <a:r>
              <a:rPr lang="en-US" sz="1600" i="1" dirty="0" smtClean="0">
                <a:latin typeface="Cambria" pitchFamily="18" charset="0"/>
              </a:rPr>
              <a:t> </a:t>
            </a:r>
            <a:r>
              <a:rPr lang="en-US" sz="1600" i="1" dirty="0" err="1" smtClean="0">
                <a:latin typeface="Cambria" pitchFamily="18" charset="0"/>
              </a:rPr>
              <a:t>chửa</a:t>
            </a:r>
            <a:r>
              <a:rPr lang="en-US" sz="1600" i="1" dirty="0" smtClean="0">
                <a:latin typeface="Cambria" pitchFamily="18" charset="0"/>
              </a:rPr>
              <a:t>, </a:t>
            </a:r>
            <a:r>
              <a:rPr lang="en-US" sz="1600" i="1" dirty="0" err="1" smtClean="0">
                <a:latin typeface="Cambria" pitchFamily="18" charset="0"/>
              </a:rPr>
              <a:t>bao</a:t>
            </a:r>
            <a:r>
              <a:rPr lang="en-US" sz="1600" i="1" dirty="0" smtClean="0">
                <a:latin typeface="Cambria" pitchFamily="18" charset="0"/>
              </a:rPr>
              <a:t> </a:t>
            </a:r>
            <a:r>
              <a:rPr lang="en-US" sz="1600" i="1" dirty="0" err="1" smtClean="0">
                <a:latin typeface="Cambria" pitchFamily="18" charset="0"/>
              </a:rPr>
              <a:t>nhiêu</a:t>
            </a:r>
            <a:r>
              <a:rPr lang="en-US" sz="1600" i="1" dirty="0" smtClean="0">
                <a:latin typeface="Cambria" pitchFamily="18" charset="0"/>
              </a:rPr>
              <a:t> </a:t>
            </a:r>
            <a:r>
              <a:rPr lang="en-US" sz="1600" i="1" dirty="0" err="1" smtClean="0">
                <a:latin typeface="Cambria" pitchFamily="18" charset="0"/>
              </a:rPr>
              <a:t>đất</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đùn</a:t>
            </a:r>
            <a:r>
              <a:rPr lang="en-US" sz="1600" i="1" dirty="0" smtClean="0">
                <a:latin typeface="Cambria" pitchFamily="18" charset="0"/>
              </a:rPr>
              <a:t>.  </a:t>
            </a:r>
            <a:r>
              <a:rPr lang="en-US" sz="1600" i="1" dirty="0" err="1" smtClean="0">
                <a:latin typeface="Cambria" pitchFamily="18" charset="0"/>
              </a:rPr>
              <a:t>Lại</a:t>
            </a:r>
            <a:r>
              <a:rPr lang="en-US" sz="1600" i="1" dirty="0" smtClean="0">
                <a:latin typeface="Cambria" pitchFamily="18" charset="0"/>
              </a:rPr>
              <a:t> </a:t>
            </a:r>
            <a:r>
              <a:rPr lang="en-US" sz="1600" i="1" dirty="0" err="1" smtClean="0">
                <a:latin typeface="Cambria" pitchFamily="18" charset="0"/>
              </a:rPr>
              <a:t>vết</a:t>
            </a:r>
            <a:r>
              <a:rPr lang="en-US" sz="1600" i="1" dirty="0" smtClean="0">
                <a:latin typeface="Cambria" pitchFamily="18" charset="0"/>
              </a:rPr>
              <a:t> </a:t>
            </a:r>
            <a:r>
              <a:rPr lang="en-US" sz="1600" i="1" dirty="0" err="1" smtClean="0">
                <a:latin typeface="Cambria" pitchFamily="18" charset="0"/>
              </a:rPr>
              <a:t>chân</a:t>
            </a:r>
            <a:r>
              <a:rPr lang="en-US" sz="1600" i="1" dirty="0" smtClean="0">
                <a:latin typeface="Cambria" pitchFamily="18" charset="0"/>
              </a:rPr>
              <a:t> cu </a:t>
            </a:r>
            <a:r>
              <a:rPr lang="en-US" sz="1600" i="1" dirty="0" err="1" smtClean="0">
                <a:latin typeface="Cambria" pitchFamily="18" charset="0"/>
              </a:rPr>
              <a:t>cậu</a:t>
            </a:r>
            <a:r>
              <a:rPr lang="en-US" sz="1600" i="1" dirty="0" smtClean="0">
                <a:latin typeface="Cambria" pitchFamily="18" charset="0"/>
              </a:rPr>
              <a:t> </a:t>
            </a:r>
            <a:r>
              <a:rPr lang="en-US" sz="1600" i="1" dirty="0" err="1" smtClean="0">
                <a:latin typeface="Cambria" pitchFamily="18" charset="0"/>
              </a:rPr>
              <a:t>mới</a:t>
            </a:r>
            <a:r>
              <a:rPr lang="en-US" sz="1600" i="1" dirty="0" smtClean="0">
                <a:latin typeface="Cambria" pitchFamily="18" charset="0"/>
              </a:rPr>
              <a:t> </a:t>
            </a:r>
            <a:r>
              <a:rPr lang="en-US" sz="1600" i="1" dirty="0" err="1" smtClean="0">
                <a:latin typeface="Cambria" pitchFamily="18" charset="0"/>
              </a:rPr>
              <a:t>vào</a:t>
            </a:r>
            <a:r>
              <a:rPr lang="en-US" sz="1600" i="1" dirty="0" smtClean="0">
                <a:latin typeface="Cambria" pitchFamily="18" charset="0"/>
              </a:rPr>
              <a:t> </a:t>
            </a:r>
            <a:r>
              <a:rPr lang="en-US" sz="1600" i="1" dirty="0" err="1" smtClean="0">
                <a:latin typeface="Cambria" pitchFamily="18" charset="0"/>
              </a:rPr>
              <a:t>còn</a:t>
            </a:r>
            <a:r>
              <a:rPr lang="en-US" sz="1600" i="1" dirty="0" smtClean="0">
                <a:latin typeface="Cambria" pitchFamily="18" charset="0"/>
              </a:rPr>
              <a:t> </a:t>
            </a:r>
            <a:r>
              <a:rPr lang="en-US" sz="1600" i="1" dirty="0" err="1" smtClean="0">
                <a:latin typeface="Cambria" pitchFamily="18" charset="0"/>
              </a:rPr>
              <a:t>nhẵn</a:t>
            </a:r>
            <a:r>
              <a:rPr lang="en-US" sz="1600" i="1" dirty="0" smtClean="0">
                <a:latin typeface="Cambria" pitchFamily="18" charset="0"/>
              </a:rPr>
              <a:t> </a:t>
            </a:r>
            <a:r>
              <a:rPr lang="en-US" sz="1600" i="1" dirty="0" err="1" smtClean="0">
                <a:latin typeface="Cambria" pitchFamily="18" charset="0"/>
              </a:rPr>
              <a:t>thín</a:t>
            </a:r>
            <a:r>
              <a:rPr lang="en-US" sz="1600" i="1" dirty="0" smtClean="0">
                <a:latin typeface="Cambria" pitchFamily="18" charset="0"/>
              </a:rPr>
              <a:t>.  </a:t>
            </a:r>
            <a:r>
              <a:rPr lang="en-US" sz="1600" i="1" dirty="0" err="1" smtClean="0">
                <a:latin typeface="Cambria" pitchFamily="18" charset="0"/>
              </a:rPr>
              <a:t>Bé</a:t>
            </a:r>
            <a:r>
              <a:rPr lang="en-US" sz="1600" i="1" dirty="0" smtClean="0">
                <a:latin typeface="Cambria" pitchFamily="18" charset="0"/>
              </a:rPr>
              <a:t> </a:t>
            </a:r>
            <a:r>
              <a:rPr lang="en-US" sz="1600" i="1" dirty="0" err="1" smtClean="0">
                <a:latin typeface="Cambria" pitchFamily="18" charset="0"/>
              </a:rPr>
              <a:t>ơi</a:t>
            </a:r>
            <a:r>
              <a:rPr lang="en-US" sz="1600" i="1" dirty="0" smtClean="0">
                <a:latin typeface="Cambria" pitchFamily="18" charset="0"/>
              </a:rPr>
              <a:t>! </a:t>
            </a:r>
            <a:r>
              <a:rPr lang="en-US" sz="1600" i="1" dirty="0" err="1" smtClean="0">
                <a:latin typeface="Cambria" pitchFamily="18" charset="0"/>
              </a:rPr>
              <a:t>Ðưa</a:t>
            </a:r>
            <a:r>
              <a:rPr lang="en-US" sz="1600" i="1" dirty="0" smtClean="0">
                <a:latin typeface="Cambria" pitchFamily="18" charset="0"/>
              </a:rPr>
              <a:t> </a:t>
            </a:r>
            <a:r>
              <a:rPr lang="en-US" sz="1600" i="1" dirty="0" err="1" smtClean="0">
                <a:latin typeface="Cambria" pitchFamily="18" charset="0"/>
              </a:rPr>
              <a:t>dao</a:t>
            </a:r>
            <a:r>
              <a:rPr lang="en-US" sz="1600" i="1" dirty="0" smtClean="0">
                <a:latin typeface="Cambria" pitchFamily="18" charset="0"/>
              </a:rPr>
              <a:t> </a:t>
            </a:r>
            <a:r>
              <a:rPr lang="en-US" sz="1600" i="1" dirty="0" err="1" smtClean="0">
                <a:latin typeface="Cambria" pitchFamily="18" charset="0"/>
              </a:rPr>
              <a:t>đây</a:t>
            </a:r>
            <a:r>
              <a:rPr lang="en-US" sz="1600" i="1" dirty="0" smtClean="0">
                <a:latin typeface="Cambria" pitchFamily="18" charset="0"/>
              </a:rPr>
              <a:t> </a:t>
            </a:r>
            <a:r>
              <a:rPr lang="en-US" sz="1600" i="1" dirty="0" err="1" smtClean="0">
                <a:latin typeface="Cambria" pitchFamily="18" charset="0"/>
              </a:rPr>
              <a:t>để</a:t>
            </a:r>
            <a:r>
              <a:rPr lang="en-US" sz="1600" i="1" dirty="0" smtClean="0">
                <a:latin typeface="Cambria" pitchFamily="18" charset="0"/>
              </a:rPr>
              <a:t> </a:t>
            </a:r>
            <a:r>
              <a:rPr lang="en-US" sz="1600" i="1" dirty="0" err="1" smtClean="0">
                <a:latin typeface="Cambria" pitchFamily="18" charset="0"/>
              </a:rPr>
              <a:t>tớ</a:t>
            </a:r>
            <a:r>
              <a:rPr lang="en-US" sz="1600" i="1" dirty="0" smtClean="0">
                <a:latin typeface="Cambria" pitchFamily="18" charset="0"/>
              </a:rPr>
              <a:t> </a:t>
            </a:r>
            <a:r>
              <a:rPr lang="en-US" sz="1600" i="1" dirty="0" err="1" smtClean="0">
                <a:latin typeface="Cambria" pitchFamily="18" charset="0"/>
              </a:rPr>
              <a:t>khoét</a:t>
            </a:r>
            <a:r>
              <a:rPr lang="en-US" sz="1600" i="1" dirty="0" smtClean="0">
                <a:latin typeface="Cambria" pitchFamily="18" charset="0"/>
              </a:rPr>
              <a:t> </a:t>
            </a:r>
            <a:r>
              <a:rPr lang="en-US" sz="1600" i="1" dirty="0" err="1" smtClean="0">
                <a:latin typeface="Cambria" pitchFamily="18" charset="0"/>
              </a:rPr>
              <a:t>lỗ</a:t>
            </a:r>
            <a:r>
              <a:rPr lang="en-US" sz="1600" i="1" dirty="0" smtClean="0">
                <a:latin typeface="Cambria" pitchFamily="18" charset="0"/>
              </a:rPr>
              <a:t>, </a:t>
            </a:r>
            <a:r>
              <a:rPr lang="en-US" sz="1600" i="1" dirty="0" err="1" smtClean="0">
                <a:latin typeface="Cambria" pitchFamily="18" charset="0"/>
              </a:rPr>
              <a:t>đằng</a:t>
            </a:r>
            <a:r>
              <a:rPr lang="en-US" sz="1600" i="1" dirty="0" smtClean="0">
                <a:latin typeface="Cambria" pitchFamily="18" charset="0"/>
              </a:rPr>
              <a:t> </a:t>
            </a:r>
            <a:r>
              <a:rPr lang="en-US" sz="1600" i="1" dirty="0" err="1" smtClean="0">
                <a:latin typeface="Cambria" pitchFamily="18" charset="0"/>
              </a:rPr>
              <a:t>ấy</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xách</a:t>
            </a:r>
            <a:r>
              <a:rPr lang="en-US" sz="1600" i="1" dirty="0" smtClean="0">
                <a:latin typeface="Cambria" pitchFamily="18" charset="0"/>
              </a:rPr>
              <a:t> </a:t>
            </a:r>
            <a:r>
              <a:rPr lang="en-US" sz="1600" i="1" dirty="0" err="1" smtClean="0">
                <a:latin typeface="Cambria" pitchFamily="18" charset="0"/>
              </a:rPr>
              <a:t>nước</a:t>
            </a:r>
            <a:r>
              <a:rPr lang="en-US" sz="1600" i="1" dirty="0" smtClean="0">
                <a:latin typeface="Cambria" pitchFamily="18" charset="0"/>
              </a:rPr>
              <a:t> </a:t>
            </a:r>
            <a:r>
              <a:rPr lang="en-US" sz="1600" i="1" dirty="0" err="1" smtClean="0">
                <a:latin typeface="Cambria" pitchFamily="18" charset="0"/>
              </a:rPr>
              <a:t>đi</a:t>
            </a:r>
            <a:r>
              <a:rPr lang="en-US" sz="1600" i="1" dirty="0" smtClean="0">
                <a:latin typeface="Cambria" pitchFamily="18" charset="0"/>
              </a:rPr>
              <a:t>.  </a:t>
            </a:r>
            <a:r>
              <a:rPr lang="en-US" sz="1600" i="1" dirty="0" err="1" smtClean="0">
                <a:latin typeface="Cambria" pitchFamily="18" charset="0"/>
              </a:rPr>
              <a:t>Nhanh</a:t>
            </a:r>
            <a:r>
              <a:rPr lang="en-US" sz="1600" i="1" dirty="0" smtClean="0">
                <a:latin typeface="Cambria" pitchFamily="18" charset="0"/>
              </a:rPr>
              <a:t> </a:t>
            </a:r>
            <a:r>
              <a:rPr lang="en-US" sz="1600" i="1" dirty="0" err="1" smtClean="0">
                <a:latin typeface="Cambria" pitchFamily="18" charset="0"/>
              </a:rPr>
              <a:t>lên</a:t>
            </a:r>
            <a:r>
              <a:rPr lang="en-US" sz="1600" i="1" dirty="0" smtClean="0">
                <a:latin typeface="Cambria" pitchFamily="18" charset="0"/>
              </a:rPr>
              <a:t>.</a:t>
            </a:r>
          </a:p>
        </p:txBody>
      </p:sp>
      <p:sp>
        <p:nvSpPr>
          <p:cNvPr id="6" name="TextBox 5"/>
          <p:cNvSpPr txBox="1"/>
          <p:nvPr/>
        </p:nvSpPr>
        <p:spPr>
          <a:xfrm>
            <a:off x="228600" y="4953000"/>
            <a:ext cx="8839200" cy="1600438"/>
          </a:xfrm>
          <a:prstGeom prst="rect">
            <a:avLst/>
          </a:prstGeom>
          <a:noFill/>
        </p:spPr>
        <p:txBody>
          <a:bodyPr wrap="square" rtlCol="0">
            <a:spAutoFit/>
          </a:bodyPr>
          <a:lstStyle/>
          <a:p>
            <a:r>
              <a:rPr lang="en-US" sz="1600" i="1" dirty="0" err="1">
                <a:latin typeface="Cambria" pitchFamily="18" charset="0"/>
              </a:rPr>
              <a:t>Lập</a:t>
            </a:r>
            <a:r>
              <a:rPr lang="en-US" sz="1600" i="1" dirty="0">
                <a:latin typeface="Cambria" pitchFamily="18" charset="0"/>
              </a:rPr>
              <a:t> </a:t>
            </a:r>
            <a:r>
              <a:rPr lang="en-US" sz="1600" i="1" dirty="0" err="1">
                <a:latin typeface="Cambria" pitchFamily="18" charset="0"/>
              </a:rPr>
              <a:t>tức</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nghe</a:t>
            </a:r>
            <a:r>
              <a:rPr lang="en-US" sz="1600" i="1" dirty="0">
                <a:latin typeface="Cambria" pitchFamily="18" charset="0"/>
              </a:rPr>
              <a:t> </a:t>
            </a:r>
            <a:r>
              <a:rPr lang="en-US" sz="1600" i="1" dirty="0" err="1">
                <a:latin typeface="Cambria" pitchFamily="18" charset="0"/>
              </a:rPr>
              <a:t>tiếng</a:t>
            </a:r>
            <a:r>
              <a:rPr lang="en-US" sz="1600" i="1" dirty="0">
                <a:latin typeface="Cambria" pitchFamily="18" charset="0"/>
              </a:rPr>
              <a:t> </a:t>
            </a:r>
            <a:r>
              <a:rPr lang="en-US" sz="1600" i="1" dirty="0" err="1">
                <a:latin typeface="Cambria" pitchFamily="18" charset="0"/>
              </a:rPr>
              <a:t>thọc</a:t>
            </a:r>
            <a:r>
              <a:rPr lang="en-US" sz="1600" i="1" dirty="0">
                <a:latin typeface="Cambria" pitchFamily="18" charset="0"/>
              </a:rPr>
              <a:t> </a:t>
            </a:r>
            <a:r>
              <a:rPr lang="en-US" sz="1600" i="1" dirty="0" err="1">
                <a:latin typeface="Cambria" pitchFamily="18" charset="0"/>
              </a:rPr>
              <a:t>dao</a:t>
            </a:r>
            <a:r>
              <a:rPr lang="en-US" sz="1600" i="1" dirty="0">
                <a:latin typeface="Cambria" pitchFamily="18" charset="0"/>
              </a:rPr>
              <a:t> </a:t>
            </a:r>
            <a:r>
              <a:rPr lang="en-US" sz="1600" i="1" dirty="0" err="1">
                <a:latin typeface="Cambria" pitchFamily="18" charset="0"/>
              </a:rPr>
              <a:t>chuyển</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đất</a:t>
            </a:r>
            <a:r>
              <a:rPr lang="en-US" sz="1600" i="1" dirty="0">
                <a:latin typeface="Cambria" pitchFamily="18" charset="0"/>
              </a:rPr>
              <a:t> </a:t>
            </a:r>
            <a:r>
              <a:rPr lang="en-US" sz="1600" i="1" dirty="0" err="1">
                <a:latin typeface="Cambria" pitchFamily="18" charset="0"/>
              </a:rPr>
              <a:t>rơi</a:t>
            </a:r>
            <a:r>
              <a:rPr lang="en-US" sz="1600" i="1" dirty="0">
                <a:latin typeface="Cambria" pitchFamily="18" charset="0"/>
              </a:rPr>
              <a:t> </a:t>
            </a:r>
            <a:r>
              <a:rPr lang="en-US" sz="1600" i="1" dirty="0" err="1">
                <a:latin typeface="Cambria" pitchFamily="18" charset="0"/>
              </a:rPr>
              <a:t>lả</a:t>
            </a:r>
            <a:r>
              <a:rPr lang="en-US" sz="1600" i="1" dirty="0">
                <a:latin typeface="Cambria" pitchFamily="18" charset="0"/>
              </a:rPr>
              <a:t> </a:t>
            </a:r>
            <a:r>
              <a:rPr lang="en-US" sz="1600" i="1" dirty="0" err="1">
                <a:latin typeface="Cambria" pitchFamily="18" charset="0"/>
              </a:rPr>
              <a:t>tả</a:t>
            </a:r>
            <a:r>
              <a:rPr lang="en-US" sz="1600" i="1" dirty="0">
                <a:latin typeface="Cambria" pitchFamily="18" charset="0"/>
              </a:rPr>
              <a:t> </a:t>
            </a:r>
            <a:r>
              <a:rPr lang="en-US" sz="1600" i="1" dirty="0" err="1">
                <a:latin typeface="Cambria" pitchFamily="18" charset="0"/>
              </a:rPr>
              <a:t>xuống</a:t>
            </a:r>
            <a:r>
              <a:rPr lang="en-US" sz="1600" i="1" dirty="0">
                <a:latin typeface="Cambria" pitchFamily="18" charset="0"/>
              </a:rPr>
              <a:t> </a:t>
            </a:r>
            <a:r>
              <a:rPr lang="en-US" sz="1600" i="1" dirty="0" err="1">
                <a:latin typeface="Cambria" pitchFamily="18" charset="0"/>
              </a:rPr>
              <a:t>ngay</a:t>
            </a:r>
            <a:r>
              <a:rPr lang="en-US" sz="1600" i="1" dirty="0">
                <a:latin typeface="Cambria" pitchFamily="18" charset="0"/>
              </a:rPr>
              <a:t> </a:t>
            </a:r>
            <a:r>
              <a:rPr lang="en-US" sz="1600" i="1" dirty="0" err="1">
                <a:latin typeface="Cambria" pitchFamily="18" charset="0"/>
              </a:rPr>
              <a:t>đầu</a:t>
            </a:r>
            <a:r>
              <a:rPr lang="en-US" sz="1600" i="1" dirty="0">
                <a:latin typeface="Cambria" pitchFamily="18" charset="0"/>
              </a:rPr>
              <a:t>.  </a:t>
            </a:r>
            <a:r>
              <a:rPr lang="en-US" sz="1600" i="1" dirty="0" err="1">
                <a:latin typeface="Cambria" pitchFamily="18" charset="0"/>
              </a:rPr>
              <a:t>Biết</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biến</a:t>
            </a:r>
            <a:r>
              <a:rPr lang="en-US" sz="1600" i="1" dirty="0">
                <a:latin typeface="Cambria" pitchFamily="18" charset="0"/>
              </a:rPr>
              <a:t> </a:t>
            </a:r>
            <a:r>
              <a:rPr lang="en-US" sz="1600" i="1" dirty="0" err="1">
                <a:latin typeface="Cambria" pitchFamily="18" charset="0"/>
              </a:rPr>
              <a:t>lớn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vội</a:t>
            </a:r>
            <a:r>
              <a:rPr lang="en-US" sz="1600" i="1" dirty="0">
                <a:latin typeface="Cambria" pitchFamily="18" charset="0"/>
              </a:rPr>
              <a:t> </a:t>
            </a:r>
            <a:r>
              <a:rPr lang="en-US" sz="1600" i="1" dirty="0" err="1">
                <a:latin typeface="Cambria" pitchFamily="18" charset="0"/>
              </a:rPr>
              <a:t>nhảy</a:t>
            </a:r>
            <a:r>
              <a:rPr lang="en-US" sz="1600" i="1" dirty="0">
                <a:latin typeface="Cambria" pitchFamily="18" charset="0"/>
              </a:rPr>
              <a:t> </a:t>
            </a:r>
            <a:r>
              <a:rPr lang="en-US" sz="1600" i="1" dirty="0" err="1">
                <a:latin typeface="Cambria" pitchFamily="18" charset="0"/>
              </a:rPr>
              <a:t>lên</a:t>
            </a:r>
            <a:r>
              <a:rPr lang="en-US" sz="1600" i="1" dirty="0">
                <a:latin typeface="Cambria" pitchFamily="18" charset="0"/>
              </a:rPr>
              <a:t> </a:t>
            </a:r>
            <a:r>
              <a:rPr lang="en-US" sz="1600" i="1" dirty="0" err="1">
                <a:latin typeface="Cambria" pitchFamily="18" charset="0"/>
              </a:rPr>
              <a:t>nấc</a:t>
            </a:r>
            <a:r>
              <a:rPr lang="en-US" sz="1600" i="1" dirty="0">
                <a:latin typeface="Cambria" pitchFamily="18" charset="0"/>
              </a:rPr>
              <a:t> </a:t>
            </a:r>
            <a:r>
              <a:rPr lang="en-US" sz="1600" i="1" dirty="0" err="1">
                <a:latin typeface="Cambria" pitchFamily="18" charset="0"/>
              </a:rPr>
              <a:t>cao</a:t>
            </a:r>
            <a:r>
              <a:rPr lang="en-US" sz="1600" i="1" dirty="0">
                <a:latin typeface="Cambria" pitchFamily="18" charset="0"/>
              </a:rPr>
              <a:t> </a:t>
            </a:r>
            <a:r>
              <a:rPr lang="en-US" sz="1600" i="1" dirty="0" err="1">
                <a:latin typeface="Cambria" pitchFamily="18" charset="0"/>
              </a:rPr>
              <a:t>trên</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thượng</a:t>
            </a:r>
            <a:r>
              <a:rPr lang="en-US" sz="1600" i="1" dirty="0">
                <a:latin typeface="Cambria" pitchFamily="18" charset="0"/>
              </a:rPr>
              <a:t>.  </a:t>
            </a:r>
            <a:r>
              <a:rPr lang="en-US" sz="1600" i="1" dirty="0" err="1">
                <a:latin typeface="Cambria" pitchFamily="18" charset="0"/>
              </a:rPr>
              <a:t>Ðứng</a:t>
            </a:r>
            <a:r>
              <a:rPr lang="en-US" sz="1600" i="1" dirty="0">
                <a:latin typeface="Cambria" pitchFamily="18" charset="0"/>
              </a:rPr>
              <a:t> </a:t>
            </a:r>
            <a:r>
              <a:rPr lang="en-US" sz="1600" i="1" dirty="0" err="1">
                <a:latin typeface="Cambria" pitchFamily="18" charset="0"/>
              </a:rPr>
              <a:t>đấy</a:t>
            </a:r>
            <a:r>
              <a:rPr lang="en-US" sz="1600" i="1" dirty="0">
                <a:latin typeface="Cambria" pitchFamily="18" charset="0"/>
              </a:rPr>
              <a:t> </a:t>
            </a:r>
            <a:r>
              <a:rPr lang="en-US" sz="1600" i="1" dirty="0" err="1">
                <a:latin typeface="Cambria" pitchFamily="18" charset="0"/>
              </a:rPr>
              <a:t>một</a:t>
            </a:r>
            <a:r>
              <a:rPr lang="en-US" sz="1600" i="1" dirty="0">
                <a:latin typeface="Cambria" pitchFamily="18" charset="0"/>
              </a:rPr>
              <a:t> </a:t>
            </a:r>
            <a:r>
              <a:rPr lang="en-US" sz="1600" i="1" dirty="0" err="1">
                <a:latin typeface="Cambria" pitchFamily="18" charset="0"/>
              </a:rPr>
              <a:t>chốc</a:t>
            </a:r>
            <a:r>
              <a:rPr lang="en-US" sz="1600" i="1" dirty="0">
                <a:latin typeface="Cambria" pitchFamily="18" charset="0"/>
              </a:rPr>
              <a:t> </a:t>
            </a:r>
            <a:r>
              <a:rPr lang="en-US" sz="1600" i="1" dirty="0" err="1">
                <a:latin typeface="Cambria" pitchFamily="18" charset="0"/>
              </a:rPr>
              <a:t>thì</a:t>
            </a:r>
            <a:r>
              <a:rPr lang="en-US" sz="1600" i="1" dirty="0">
                <a:latin typeface="Cambria" pitchFamily="18" charset="0"/>
              </a:rPr>
              <a:t> </a:t>
            </a:r>
            <a:r>
              <a:rPr lang="en-US" sz="1600" i="1" dirty="0" err="1">
                <a:latin typeface="Cambria" pitchFamily="18" charset="0"/>
              </a:rPr>
              <a:t>thấy</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ộc</a:t>
            </a:r>
            <a:r>
              <a:rPr lang="en-US" sz="1600" i="1" dirty="0">
                <a:latin typeface="Cambria" pitchFamily="18" charset="0"/>
              </a:rPr>
              <a:t> </a:t>
            </a:r>
            <a:r>
              <a:rPr lang="en-US" sz="1600" i="1" dirty="0" err="1">
                <a:latin typeface="Cambria" pitchFamily="18" charset="0"/>
              </a:rPr>
              <a:t>tới</a:t>
            </a:r>
            <a:r>
              <a:rPr lang="en-US" sz="1600" i="1" dirty="0">
                <a:latin typeface="Cambria" pitchFamily="18" charset="0"/>
              </a:rPr>
              <a:t>.  </a:t>
            </a:r>
            <a:r>
              <a:rPr lang="en-US" sz="1600" i="1" dirty="0" err="1">
                <a:latin typeface="Cambria" pitchFamily="18" charset="0"/>
              </a:rPr>
              <a:t>Bọn</a:t>
            </a:r>
            <a:r>
              <a:rPr lang="en-US" sz="1600" i="1" dirty="0">
                <a:latin typeface="Cambria" pitchFamily="18" charset="0"/>
              </a:rPr>
              <a:t> </a:t>
            </a:r>
            <a:r>
              <a:rPr lang="en-US" sz="1600" i="1" dirty="0" err="1">
                <a:latin typeface="Cambria" pitchFamily="18" charset="0"/>
              </a:rPr>
              <a:t>trẻ</a:t>
            </a:r>
            <a:r>
              <a:rPr lang="en-US" sz="1600" i="1" dirty="0">
                <a:latin typeface="Cambria" pitchFamily="18" charset="0"/>
              </a:rPr>
              <a:t> </a:t>
            </a:r>
            <a:r>
              <a:rPr lang="en-US" sz="1600" i="1" dirty="0" err="1">
                <a:latin typeface="Cambria" pitchFamily="18" charset="0"/>
              </a:rPr>
              <a:t>đổ</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định</a:t>
            </a:r>
            <a:r>
              <a:rPr lang="en-US" sz="1600" i="1" dirty="0">
                <a:latin typeface="Cambria" pitchFamily="18" charset="0"/>
              </a:rPr>
              <a:t> </a:t>
            </a:r>
            <a:r>
              <a:rPr lang="en-US" sz="1600" i="1" dirty="0" err="1">
                <a:latin typeface="Cambria" pitchFamily="18" charset="0"/>
              </a:rPr>
              <a:t>lùa</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mỗi</a:t>
            </a:r>
            <a:r>
              <a:rPr lang="en-US" sz="1600" i="1" dirty="0">
                <a:latin typeface="Cambria" pitchFamily="18" charset="0"/>
              </a:rPr>
              <a:t> </a:t>
            </a:r>
            <a:r>
              <a:rPr lang="en-US" sz="1600" i="1" dirty="0" err="1">
                <a:latin typeface="Cambria" pitchFamily="18" charset="0"/>
              </a:rPr>
              <a:t>đợt</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chỉ</a:t>
            </a:r>
            <a:r>
              <a:rPr lang="en-US" sz="1600" i="1" dirty="0">
                <a:latin typeface="Cambria" pitchFamily="18" charset="0"/>
              </a:rPr>
              <a:t> </a:t>
            </a:r>
            <a:r>
              <a:rPr lang="en-US" sz="1600" i="1" dirty="0" err="1">
                <a:latin typeface="Cambria" pitchFamily="18" charset="0"/>
              </a:rPr>
              <a:t>dâng</a:t>
            </a:r>
            <a:r>
              <a:rPr lang="en-US" sz="1600" i="1" dirty="0">
                <a:latin typeface="Cambria" pitchFamily="18" charset="0"/>
              </a:rPr>
              <a:t> </a:t>
            </a:r>
            <a:r>
              <a:rPr lang="en-US" sz="1600" i="1" dirty="0" err="1">
                <a:latin typeface="Cambria" pitchFamily="18" charset="0"/>
              </a:rPr>
              <a:t>đúng</a:t>
            </a:r>
            <a:r>
              <a:rPr lang="en-US" sz="1600" i="1" dirty="0">
                <a:latin typeface="Cambria" pitchFamily="18" charset="0"/>
              </a:rPr>
              <a:t> </a:t>
            </a:r>
            <a:r>
              <a:rPr lang="en-US" sz="1600" i="1" dirty="0" err="1">
                <a:latin typeface="Cambria" pitchFamily="18" charset="0"/>
              </a:rPr>
              <a:t>đến</a:t>
            </a:r>
            <a:r>
              <a:rPr lang="en-US" sz="1600" i="1" dirty="0">
                <a:latin typeface="Cambria" pitchFamily="18" charset="0"/>
              </a:rPr>
              <a:t> </a:t>
            </a:r>
            <a:r>
              <a:rPr lang="en-US" sz="1600" i="1" dirty="0" err="1">
                <a:latin typeface="Cambria" pitchFamily="18" charset="0"/>
              </a:rPr>
              <a:t>vuốt</a:t>
            </a:r>
            <a:r>
              <a:rPr lang="en-US" sz="1600" i="1" dirty="0">
                <a:latin typeface="Cambria" pitchFamily="18" charset="0"/>
              </a:rPr>
              <a:t> </a:t>
            </a:r>
            <a:r>
              <a:rPr lang="en-US" sz="1600" i="1" dirty="0" err="1">
                <a:latin typeface="Cambria" pitchFamily="18" charset="0"/>
              </a:rPr>
              <a:t>chân</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rồi</a:t>
            </a:r>
            <a:r>
              <a:rPr lang="en-US" sz="1600" i="1" dirty="0">
                <a:latin typeface="Cambria" pitchFamily="18" charset="0"/>
              </a:rPr>
              <a:t> </a:t>
            </a:r>
            <a:r>
              <a:rPr lang="en-US" sz="1600" i="1" dirty="0" err="1">
                <a:latin typeface="Cambria" pitchFamily="18" charset="0"/>
              </a:rPr>
              <a:t>lại</a:t>
            </a:r>
            <a:r>
              <a:rPr lang="en-US" sz="1600" i="1" dirty="0">
                <a:latin typeface="Cambria" pitchFamily="18" charset="0"/>
              </a:rPr>
              <a:t> </a:t>
            </a:r>
            <a:r>
              <a:rPr lang="en-US" sz="1600" i="1" dirty="0" err="1">
                <a:latin typeface="Cambria" pitchFamily="18" charset="0"/>
              </a:rPr>
              <a:t>rút</a:t>
            </a:r>
            <a:r>
              <a:rPr lang="en-US" sz="1600" i="1" dirty="0">
                <a:latin typeface="Cambria" pitchFamily="18" charset="0"/>
              </a:rPr>
              <a:t> </a:t>
            </a:r>
            <a:r>
              <a:rPr lang="en-US" sz="1600" i="1" dirty="0" err="1">
                <a:latin typeface="Cambria" pitchFamily="18" charset="0"/>
              </a:rPr>
              <a:t>đi</a:t>
            </a:r>
            <a:r>
              <a:rPr lang="en-US" sz="1600" i="1" dirty="0">
                <a:latin typeface="Cambria" pitchFamily="18" charset="0"/>
              </a:rPr>
              <a:t>.  </a:t>
            </a:r>
            <a:r>
              <a:rPr lang="en-US" sz="1600" i="1" dirty="0" err="1">
                <a:latin typeface="Cambria" pitchFamily="18" charset="0"/>
              </a:rPr>
              <a:t>Bởi</a:t>
            </a:r>
            <a:r>
              <a:rPr lang="en-US" sz="1600" i="1" dirty="0">
                <a:latin typeface="Cambria" pitchFamily="18" charset="0"/>
              </a:rPr>
              <a:t> </a:t>
            </a:r>
            <a:r>
              <a:rPr lang="en-US" sz="1600" i="1" dirty="0" err="1">
                <a:latin typeface="Cambria" pitchFamily="18" charset="0"/>
              </a:rPr>
              <a:t>vì</a:t>
            </a:r>
            <a:r>
              <a:rPr lang="en-US" sz="1600" i="1" dirty="0">
                <a:latin typeface="Cambria" pitchFamily="18" charset="0"/>
              </a:rPr>
              <a:t> </a:t>
            </a:r>
            <a:r>
              <a:rPr lang="en-US" sz="1600" i="1" dirty="0" err="1">
                <a:latin typeface="Cambria" pitchFamily="18" charset="0"/>
              </a:rPr>
              <a:t>khi</a:t>
            </a:r>
            <a:r>
              <a:rPr lang="en-US" sz="1600" i="1" dirty="0">
                <a:latin typeface="Cambria" pitchFamily="18" charset="0"/>
              </a:rPr>
              <a:t> </a:t>
            </a:r>
            <a:r>
              <a:rPr lang="en-US" sz="1600" i="1" dirty="0" err="1">
                <a:latin typeface="Cambria" pitchFamily="18" charset="0"/>
              </a:rPr>
              <a:t>bình</a:t>
            </a:r>
            <a:r>
              <a:rPr lang="en-US" sz="1600" i="1" dirty="0">
                <a:latin typeface="Cambria" pitchFamily="18" charset="0"/>
              </a:rPr>
              <a:t> </a:t>
            </a:r>
            <a:r>
              <a:rPr lang="en-US" sz="1600" i="1" dirty="0" err="1">
                <a:latin typeface="Cambria" pitchFamily="18" charset="0"/>
              </a:rPr>
              <a:t>thời</a:t>
            </a:r>
            <a:r>
              <a:rPr lang="en-US" sz="1600" i="1" dirty="0">
                <a:latin typeface="Cambria" pitchFamily="18" charset="0"/>
              </a:rPr>
              <a:t>, </a:t>
            </a:r>
            <a:r>
              <a:rPr lang="en-US" sz="1600" i="1" dirty="0" err="1">
                <a:latin typeface="Cambria" pitchFamily="18" charset="0"/>
              </a:rPr>
              <a:t>tôi</a:t>
            </a:r>
            <a:r>
              <a:rPr lang="en-US" sz="1600" i="1" dirty="0">
                <a:latin typeface="Cambria" pitchFamily="18" charset="0"/>
              </a:rPr>
              <a:t> </a:t>
            </a:r>
            <a:r>
              <a:rPr lang="en-US" sz="1600" i="1" dirty="0" err="1">
                <a:latin typeface="Cambria" pitchFamily="18" charset="0"/>
              </a:rPr>
              <a:t>đã</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ý </a:t>
            </a:r>
            <a:r>
              <a:rPr lang="en-US" sz="1600" i="1" dirty="0" err="1">
                <a:latin typeface="Cambria" pitchFamily="18" charset="0"/>
              </a:rPr>
              <a:t>đào</a:t>
            </a:r>
            <a:r>
              <a:rPr lang="en-US" sz="1600" i="1" dirty="0">
                <a:latin typeface="Cambria" pitchFamily="18" charset="0"/>
              </a:rPr>
              <a:t> </a:t>
            </a:r>
            <a:r>
              <a:rPr lang="en-US" sz="1600" i="1" dirty="0" err="1">
                <a:latin typeface="Cambria" pitchFamily="18" charset="0"/>
              </a:rPr>
              <a:t>cái</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thượng</a:t>
            </a:r>
            <a:r>
              <a:rPr lang="en-US" sz="1600" i="1" dirty="0">
                <a:latin typeface="Cambria" pitchFamily="18" charset="0"/>
              </a:rPr>
              <a:t> </a:t>
            </a:r>
            <a:r>
              <a:rPr lang="en-US" sz="1600" i="1" dirty="0" err="1">
                <a:latin typeface="Cambria" pitchFamily="18" charset="0"/>
              </a:rPr>
              <a:t>rất</a:t>
            </a:r>
            <a:r>
              <a:rPr lang="en-US" sz="1600" i="1" dirty="0">
                <a:latin typeface="Cambria" pitchFamily="18" charset="0"/>
              </a:rPr>
              <a:t> </a:t>
            </a:r>
            <a:r>
              <a:rPr lang="en-US" sz="1600" i="1" dirty="0" err="1">
                <a:latin typeface="Cambria" pitchFamily="18" charset="0"/>
              </a:rPr>
              <a:t>cao</a:t>
            </a:r>
            <a:r>
              <a:rPr lang="en-US" sz="1600" i="1" dirty="0">
                <a:latin typeface="Cambria" pitchFamily="18" charset="0"/>
              </a:rPr>
              <a:t> </a:t>
            </a:r>
            <a:r>
              <a:rPr lang="en-US" sz="1600" i="1" dirty="0" err="1">
                <a:latin typeface="Cambria" pitchFamily="18" charset="0"/>
              </a:rPr>
              <a:t>và</a:t>
            </a:r>
            <a:r>
              <a:rPr lang="en-US" sz="1600" i="1" dirty="0">
                <a:latin typeface="Cambria" pitchFamily="18" charset="0"/>
              </a:rPr>
              <a:t> </a:t>
            </a:r>
            <a:r>
              <a:rPr lang="en-US" sz="1600" i="1" dirty="0" err="1">
                <a:latin typeface="Cambria" pitchFamily="18" charset="0"/>
              </a:rPr>
              <a:t>đào</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nhiều</a:t>
            </a:r>
            <a:r>
              <a:rPr lang="en-US" sz="1600" i="1" dirty="0">
                <a:latin typeface="Cambria" pitchFamily="18" charset="0"/>
              </a:rPr>
              <a:t> </a:t>
            </a:r>
            <a:r>
              <a:rPr lang="en-US" sz="1600" i="1" dirty="0" err="1">
                <a:latin typeface="Cambria" pitchFamily="18" charset="0"/>
              </a:rPr>
              <a:t>đường</a:t>
            </a:r>
            <a:r>
              <a:rPr lang="en-US" sz="1600" i="1" dirty="0">
                <a:latin typeface="Cambria" pitchFamily="18" charset="0"/>
              </a:rPr>
              <a:t> </a:t>
            </a:r>
            <a:r>
              <a:rPr lang="en-US" sz="1600" i="1" dirty="0" err="1">
                <a:latin typeface="Cambria" pitchFamily="18" charset="0"/>
              </a:rPr>
              <a:t>ngang</a:t>
            </a:r>
            <a:r>
              <a:rPr lang="en-US" sz="1600" i="1" dirty="0">
                <a:latin typeface="Cambria" pitchFamily="18" charset="0"/>
              </a:rPr>
              <a:t>.  </a:t>
            </a:r>
            <a:r>
              <a:rPr lang="en-US" sz="1600" i="1" dirty="0" err="1">
                <a:latin typeface="Cambria" pitchFamily="18" charset="0"/>
              </a:rPr>
              <a:t>Bây</a:t>
            </a:r>
            <a:r>
              <a:rPr lang="en-US" sz="1600" i="1" dirty="0">
                <a:latin typeface="Cambria" pitchFamily="18" charset="0"/>
              </a:rPr>
              <a:t> </a:t>
            </a:r>
            <a:r>
              <a:rPr lang="en-US" sz="1600" i="1" dirty="0" err="1">
                <a:latin typeface="Cambria" pitchFamily="18" charset="0"/>
              </a:rPr>
              <a:t>giờ</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vào</a:t>
            </a:r>
            <a:r>
              <a:rPr lang="en-US" sz="1600" i="1" dirty="0">
                <a:latin typeface="Cambria" pitchFamily="18" charset="0"/>
              </a:rPr>
              <a:t> </a:t>
            </a:r>
            <a:r>
              <a:rPr lang="en-US" sz="1600" i="1" dirty="0" err="1">
                <a:latin typeface="Cambria" pitchFamily="18" charset="0"/>
              </a:rPr>
              <a:t>nhưng</a:t>
            </a:r>
            <a:r>
              <a:rPr lang="en-US" sz="1600" i="1" dirty="0">
                <a:latin typeface="Cambria" pitchFamily="18" charset="0"/>
              </a:rPr>
              <a:t> </a:t>
            </a:r>
            <a:r>
              <a:rPr lang="en-US" sz="1600" i="1" dirty="0" err="1">
                <a:latin typeface="Cambria" pitchFamily="18" charset="0"/>
              </a:rPr>
              <a:t>không</a:t>
            </a:r>
            <a:r>
              <a:rPr lang="en-US" sz="1600" i="1" dirty="0">
                <a:latin typeface="Cambria" pitchFamily="18" charset="0"/>
              </a:rPr>
              <a:t> </a:t>
            </a:r>
            <a:r>
              <a:rPr lang="en-US" sz="1600" i="1" dirty="0" err="1">
                <a:latin typeface="Cambria" pitchFamily="18" charset="0"/>
              </a:rPr>
              <a:t>có</a:t>
            </a:r>
            <a:r>
              <a:rPr lang="en-US" sz="1600" i="1" dirty="0">
                <a:latin typeface="Cambria" pitchFamily="18" charset="0"/>
              </a:rPr>
              <a:t> </a:t>
            </a:r>
            <a:r>
              <a:rPr lang="en-US" sz="1600" i="1" dirty="0" err="1">
                <a:latin typeface="Cambria" pitchFamily="18" charset="0"/>
              </a:rPr>
              <a:t>chỗ</a:t>
            </a:r>
            <a:r>
              <a:rPr lang="en-US" sz="1600" i="1" dirty="0">
                <a:latin typeface="Cambria" pitchFamily="18" charset="0"/>
              </a:rPr>
              <a:t> </a:t>
            </a:r>
            <a:r>
              <a:rPr lang="en-US" sz="1600" i="1" dirty="0" err="1">
                <a:latin typeface="Cambria" pitchFamily="18" charset="0"/>
              </a:rPr>
              <a:t>đọng</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trong</a:t>
            </a:r>
            <a:r>
              <a:rPr lang="en-US" sz="1600" i="1" dirty="0">
                <a:latin typeface="Cambria" pitchFamily="18" charset="0"/>
              </a:rPr>
              <a:t> hang </a:t>
            </a:r>
            <a:r>
              <a:rPr lang="en-US" sz="1600" i="1" dirty="0" err="1">
                <a:latin typeface="Cambria" pitchFamily="18" charset="0"/>
              </a:rPr>
              <a:t>mà</a:t>
            </a:r>
            <a:r>
              <a:rPr lang="en-US" sz="1600" i="1" dirty="0">
                <a:latin typeface="Cambria" pitchFamily="18" charset="0"/>
              </a:rPr>
              <a:t> </a:t>
            </a:r>
            <a:r>
              <a:rPr lang="en-US" sz="1600" i="1" dirty="0" err="1">
                <a:latin typeface="Cambria" pitchFamily="18" charset="0"/>
              </a:rPr>
              <a:t>nước</a:t>
            </a:r>
            <a:r>
              <a:rPr lang="en-US" sz="1600" i="1" dirty="0">
                <a:latin typeface="Cambria" pitchFamily="18" charset="0"/>
              </a:rPr>
              <a:t> </a:t>
            </a:r>
            <a:r>
              <a:rPr lang="en-US" sz="1600" i="1" dirty="0" err="1">
                <a:latin typeface="Cambria" pitchFamily="18" charset="0"/>
              </a:rPr>
              <a:t>theo</a:t>
            </a:r>
            <a:r>
              <a:rPr lang="en-US" sz="1600" i="1" dirty="0">
                <a:latin typeface="Cambria" pitchFamily="18" charset="0"/>
              </a:rPr>
              <a:t> </a:t>
            </a:r>
            <a:r>
              <a:rPr lang="en-US" sz="1600" i="1" dirty="0" err="1">
                <a:latin typeface="Cambria" pitchFamily="18" charset="0"/>
              </a:rPr>
              <a:t>ngách</a:t>
            </a:r>
            <a:r>
              <a:rPr lang="en-US" sz="1600" i="1" dirty="0">
                <a:latin typeface="Cambria" pitchFamily="18" charset="0"/>
              </a:rPr>
              <a:t> </a:t>
            </a:r>
            <a:r>
              <a:rPr lang="en-US" sz="1600" i="1" dirty="0" err="1">
                <a:latin typeface="Cambria" pitchFamily="18" charset="0"/>
              </a:rPr>
              <a:t>thoát</a:t>
            </a:r>
            <a:r>
              <a:rPr lang="en-US" sz="1600" i="1" dirty="0">
                <a:latin typeface="Cambria" pitchFamily="18" charset="0"/>
              </a:rPr>
              <a:t> </a:t>
            </a:r>
            <a:r>
              <a:rPr lang="en-US" sz="1600" i="1" dirty="0" err="1">
                <a:latin typeface="Cambria" pitchFamily="18" charset="0"/>
              </a:rPr>
              <a:t>cả</a:t>
            </a:r>
            <a:r>
              <a:rPr lang="en-US" sz="1600" i="1" dirty="0">
                <a:latin typeface="Cambria" pitchFamily="18" charset="0"/>
              </a:rPr>
              <a:t> </a:t>
            </a:r>
            <a:r>
              <a:rPr lang="en-US" sz="1600" i="1" dirty="0" err="1">
                <a:latin typeface="Cambria" pitchFamily="18" charset="0"/>
              </a:rPr>
              <a:t>ra</a:t>
            </a:r>
            <a:r>
              <a:rPr lang="en-US" sz="1600" i="1" dirty="0">
                <a:latin typeface="Cambria" pitchFamily="18" charset="0"/>
              </a:rPr>
              <a:t> </a:t>
            </a:r>
            <a:r>
              <a:rPr lang="en-US" sz="1600" i="1" dirty="0" err="1">
                <a:latin typeface="Cambria" pitchFamily="18" charset="0"/>
              </a:rPr>
              <a:t>ngoài</a:t>
            </a:r>
            <a:r>
              <a:rPr lang="en-US" sz="1600" i="1" dirty="0">
                <a:latin typeface="Cambria" pitchFamily="18" charset="0"/>
              </a:rPr>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9024</Words>
  <Application>Microsoft Office PowerPoint</Application>
  <PresentationFormat>On-screen Show (4:3)</PresentationFormat>
  <Paragraphs>266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The Aerospace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Aerospace Corporation</dc:creator>
  <cp:lastModifiedBy>The Aerospace Corporation</cp:lastModifiedBy>
  <cp:revision>16</cp:revision>
  <dcterms:created xsi:type="dcterms:W3CDTF">2012-05-17T13:27:00Z</dcterms:created>
  <dcterms:modified xsi:type="dcterms:W3CDTF">2012-05-18T18:29:50Z</dcterms:modified>
</cp:coreProperties>
</file>